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83" r:id="rId4"/>
    <p:sldMasterId id="2147483701" r:id="rId5"/>
  </p:sldMasterIdLst>
  <p:notesMasterIdLst>
    <p:notesMasterId r:id="rId21"/>
  </p:notesMasterIdLst>
  <p:handoutMasterIdLst>
    <p:handoutMasterId r:id="rId22"/>
  </p:handoutMasterIdLst>
  <p:sldIdLst>
    <p:sldId id="303" r:id="rId6"/>
    <p:sldId id="2142534467" r:id="rId7"/>
    <p:sldId id="2142534609" r:id="rId8"/>
    <p:sldId id="2142534605" r:id="rId9"/>
    <p:sldId id="2142534604" r:id="rId10"/>
    <p:sldId id="2142534468" r:id="rId11"/>
    <p:sldId id="570" r:id="rId12"/>
    <p:sldId id="572" r:id="rId13"/>
    <p:sldId id="573" r:id="rId14"/>
    <p:sldId id="2142534601" r:id="rId15"/>
    <p:sldId id="663" r:id="rId16"/>
    <p:sldId id="2142534606" r:id="rId17"/>
    <p:sldId id="2142534473" r:id="rId18"/>
    <p:sldId id="2142534607" r:id="rId19"/>
    <p:sldId id="214253460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747775"/>
          </p15:clr>
        </p15:guide>
        <p15:guide id="2" pos="5120" userDrawn="1">
          <p15:clr>
            <a:srgbClr val="747775"/>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EF7C14-2079-163E-C0F5-E74CD34F1C6F}" name="山本　美雪" initials="山本　美雪" userId="S::yamamoto-m23@asahi.com::4c8c4686-c73a-4f92-9514-dd61bc404bde" providerId="AD"/>
  <p188:author id="{E2CD3915-343B-05A1-1C4A-A9E7F65861B6}" name="藤井　翔太" initials="藤井" userId="S::fujii-s5@asahi.com::dd181952-f354-45f7-a25e-dddfbc6e9ada" providerId="AD"/>
  <p188:author id="{267FED5F-1C68-D0AB-E2B7-C08B46383440}" name="ゲスト ユーザー" initials="ゲユ" userId="ゲスト ユーザー" providerId="Windows Live"/>
  <p188:author id="{A9099579-ED46-C290-4BC7-FFCA1D24CC30}" name="有田　元則" initials="MA" userId="S::arita-m1@asahi.com::68c1bc64-1da4-48cb-9b20-11c9d9418be7" providerId="AD"/>
  <p188:author id="{E0CE498F-F892-C745-BCE9-FEC3C685118D}" name="小祝　結佳" initials="小祝" userId="S::koiwai-y@asahi.com::33c6a059-4c4d-4f2a-bb08-f6615d93e190" providerId="AD"/>
  <p188:author id="{BD2C08C8-063E-19E7-D4F8-CAD1AF5472C1}" name="正人 坂上" initials="正人" userId="1803a0222b7eeb2c" providerId="Windows Live"/>
  <p188:author id="{2C4884CB-7555-ADD7-8FE8-23C9767FB2F3}" name="坂上　正人" initials="坂上　正人" userId="S::sakajo-m@asahi.com::de84e2de-cc80-4e5f-88eb-721cffe1f0a2" providerId="AD"/>
  <p188:author id="{A1AB7AF5-B80C-5246-D9F3-B3889CA46577}" name="山上　浩二" initials="山上　浩二" userId="S::yamagami-k2@asahi.com::a2974e24-0f38-41e3-bf94-e8b79807313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etsu shimizu" initials="ss" lastIdx="1" clrIdx="0">
    <p:extLst>
      <p:ext uri="{19B8F6BF-5375-455C-9EA6-DF929625EA0E}">
        <p15:presenceInfo xmlns:p15="http://schemas.microsoft.com/office/powerpoint/2012/main" userId="bb189cfb882f4f0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0083"/>
    <a:srgbClr val="FF8A4C"/>
    <a:srgbClr val="BBB6B2"/>
    <a:srgbClr val="EDE8E4"/>
    <a:srgbClr val="595959"/>
    <a:srgbClr val="FFFFFF"/>
    <a:srgbClr val="F2F2F2"/>
    <a:srgbClr val="F7581D"/>
    <a:srgbClr val="073365"/>
    <a:srgbClr val="F897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116F82-6A1D-4751-ACA4-9F08F5C5CED5}" v="1" dt="2024-12-13T04:45:36.134"/>
    <p1510:client id="{9AF98BB1-B9C7-431E-B2CB-868F40C13E3E}" v="1" dt="2024-12-13T07:07:59.429"/>
    <p1510:client id="{AA30D995-92CC-43BF-9F9C-8A395BCCB210}" v="255" dt="2024-12-13T04:37:36.664"/>
    <p1510:client id="{AD24F6E9-72B4-526E-7228-2B27CA5346F1}" v="2" dt="2024-12-13T08:34:45.315"/>
    <p1510:client id="{C820E2AB-052E-6785-A5DA-2E0E0187CFE8}" v="1" dt="2024-12-13T04:57:23.841"/>
  </p1510:revLst>
</p1510:revInfo>
</file>

<file path=ppt/tableStyles.xml><?xml version="1.0" encoding="utf-8"?>
<a:tblStyleLst xmlns:a="http://schemas.openxmlformats.org/drawingml/2006/main" def="{FDA411C6-9C9A-4E95-AE1E-FF118B013955}">
  <a:tblStyle styleId="{FDA411C6-9C9A-4E95-AE1E-FF118B013955}"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831E29B9-DFA7-46E1-A192-1CD85EE9B01A}"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49" autoAdjust="0"/>
  </p:normalViewPr>
  <p:slideViewPr>
    <p:cSldViewPr snapToGrid="0">
      <p:cViewPr varScale="1">
        <p:scale>
          <a:sx n="87" d="100"/>
          <a:sy n="87" d="100"/>
        </p:scale>
        <p:origin x="499" y="293"/>
      </p:cViewPr>
      <p:guideLst>
        <p:guide orient="horz" pos="2880"/>
        <p:guide pos="512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坂上　正人" userId="de84e2de-cc80-4e5f-88eb-721cffe1f0a2" providerId="ADAL" clId="{AA30D995-92CC-43BF-9F9C-8A395BCCB210}"/>
    <pc:docChg chg="undo custSel addSld delSld modSld sldOrd">
      <pc:chgData name="坂上　正人" userId="de84e2de-cc80-4e5f-88eb-721cffe1f0a2" providerId="ADAL" clId="{AA30D995-92CC-43BF-9F9C-8A395BCCB210}" dt="2024-12-13T04:37:56.921" v="1464" actId="47"/>
      <pc:docMkLst>
        <pc:docMk/>
      </pc:docMkLst>
      <pc:sldChg chg="modSp mod">
        <pc:chgData name="坂上　正人" userId="de84e2de-cc80-4e5f-88eb-721cffe1f0a2" providerId="ADAL" clId="{AA30D995-92CC-43BF-9F9C-8A395BCCB210}" dt="2024-12-13T04:20:32.369" v="913"/>
        <pc:sldMkLst>
          <pc:docMk/>
          <pc:sldMk cId="2560827325" sldId="659"/>
        </pc:sldMkLst>
        <pc:spChg chg="mod">
          <ac:chgData name="坂上　正人" userId="de84e2de-cc80-4e5f-88eb-721cffe1f0a2" providerId="ADAL" clId="{AA30D995-92CC-43BF-9F9C-8A395BCCB210}" dt="2024-12-13T04:20:32.369" v="913"/>
          <ac:spMkLst>
            <pc:docMk/>
            <pc:sldMk cId="2560827325" sldId="659"/>
            <ac:spMk id="11" creationId="{496DDEC5-4AC2-2438-3971-F6956229578B}"/>
          </ac:spMkLst>
        </pc:spChg>
      </pc:sldChg>
      <pc:sldChg chg="del mod modShow">
        <pc:chgData name="坂上　正人" userId="de84e2de-cc80-4e5f-88eb-721cffe1f0a2" providerId="ADAL" clId="{AA30D995-92CC-43BF-9F9C-8A395BCCB210}" dt="2024-12-13T00:44:02.427" v="298" actId="47"/>
        <pc:sldMkLst>
          <pc:docMk/>
          <pc:sldMk cId="4114085387" sldId="660"/>
        </pc:sldMkLst>
      </pc:sldChg>
      <pc:sldChg chg="del mod ord modShow">
        <pc:chgData name="坂上　正人" userId="de84e2de-cc80-4e5f-88eb-721cffe1f0a2" providerId="ADAL" clId="{AA30D995-92CC-43BF-9F9C-8A395BCCB210}" dt="2024-12-13T00:44:20.862" v="300" actId="47"/>
        <pc:sldMkLst>
          <pc:docMk/>
          <pc:sldMk cId="1601387121" sldId="662"/>
        </pc:sldMkLst>
      </pc:sldChg>
      <pc:sldChg chg="addSp delSp mod">
        <pc:chgData name="坂上　正人" userId="de84e2de-cc80-4e5f-88eb-721cffe1f0a2" providerId="ADAL" clId="{AA30D995-92CC-43BF-9F9C-8A395BCCB210}" dt="2024-12-07T07:24:39.526" v="8" actId="478"/>
        <pc:sldMkLst>
          <pc:docMk/>
          <pc:sldMk cId="260572947" sldId="663"/>
        </pc:sldMkLst>
      </pc:sldChg>
      <pc:sldChg chg="del">
        <pc:chgData name="坂上　正人" userId="de84e2de-cc80-4e5f-88eb-721cffe1f0a2" providerId="ADAL" clId="{AA30D995-92CC-43BF-9F9C-8A395BCCB210}" dt="2024-12-07T07:21:27.598" v="2" actId="47"/>
        <pc:sldMkLst>
          <pc:docMk/>
          <pc:sldMk cId="2972592666" sldId="665"/>
        </pc:sldMkLst>
      </pc:sldChg>
      <pc:sldChg chg="modSp mod">
        <pc:chgData name="坂上　正人" userId="de84e2de-cc80-4e5f-88eb-721cffe1f0a2" providerId="ADAL" clId="{AA30D995-92CC-43BF-9F9C-8A395BCCB210}" dt="2024-12-13T04:35:19.270" v="1462"/>
        <pc:sldMkLst>
          <pc:docMk/>
          <pc:sldMk cId="1334901962" sldId="4877"/>
        </pc:sldMkLst>
        <pc:spChg chg="mod">
          <ac:chgData name="坂上　正人" userId="de84e2de-cc80-4e5f-88eb-721cffe1f0a2" providerId="ADAL" clId="{AA30D995-92CC-43BF-9F9C-8A395BCCB210}" dt="2024-12-13T04:35:19.270" v="1462"/>
          <ac:spMkLst>
            <pc:docMk/>
            <pc:sldMk cId="1334901962" sldId="4877"/>
            <ac:spMk id="338" creationId="{00000000-0000-0000-0000-000000000000}"/>
          </ac:spMkLst>
        </pc:spChg>
      </pc:sldChg>
      <pc:sldChg chg="modSp mod">
        <pc:chgData name="坂上　正人" userId="de84e2de-cc80-4e5f-88eb-721cffe1f0a2" providerId="ADAL" clId="{AA30D995-92CC-43BF-9F9C-8A395BCCB210}" dt="2024-12-13T04:35:12.010" v="1425"/>
        <pc:sldMkLst>
          <pc:docMk/>
          <pc:sldMk cId="2669505716" sldId="4890"/>
        </pc:sldMkLst>
        <pc:spChg chg="mod">
          <ac:chgData name="坂上　正人" userId="de84e2de-cc80-4e5f-88eb-721cffe1f0a2" providerId="ADAL" clId="{AA30D995-92CC-43BF-9F9C-8A395BCCB210}" dt="2024-12-13T04:35:12.010" v="1425"/>
          <ac:spMkLst>
            <pc:docMk/>
            <pc:sldMk cId="2669505716" sldId="4890"/>
            <ac:spMk id="338" creationId="{00000000-0000-0000-0000-000000000000}"/>
          </ac:spMkLst>
        </pc:spChg>
      </pc:sldChg>
      <pc:sldChg chg="del">
        <pc:chgData name="坂上　正人" userId="de84e2de-cc80-4e5f-88eb-721cffe1f0a2" providerId="ADAL" clId="{AA30D995-92CC-43BF-9F9C-8A395BCCB210}" dt="2024-12-13T04:37:56.921" v="1464" actId="47"/>
        <pc:sldMkLst>
          <pc:docMk/>
          <pc:sldMk cId="2129984772" sldId="2142534469"/>
        </pc:sldMkLst>
      </pc:sldChg>
      <pc:sldChg chg="modSp mod">
        <pc:chgData name="坂上　正人" userId="de84e2de-cc80-4e5f-88eb-721cffe1f0a2" providerId="ADAL" clId="{AA30D995-92CC-43BF-9F9C-8A395BCCB210}" dt="2024-12-07T07:33:10.466" v="267"/>
        <pc:sldMkLst>
          <pc:docMk/>
          <pc:sldMk cId="2067112063" sldId="2142534473"/>
        </pc:sldMkLst>
        <pc:spChg chg="mod">
          <ac:chgData name="坂上　正人" userId="de84e2de-cc80-4e5f-88eb-721cffe1f0a2" providerId="ADAL" clId="{AA30D995-92CC-43BF-9F9C-8A395BCCB210}" dt="2024-12-07T07:33:10.466" v="267"/>
          <ac:spMkLst>
            <pc:docMk/>
            <pc:sldMk cId="2067112063" sldId="2142534473"/>
            <ac:spMk id="3" creationId="{8AC033EE-1224-069A-FB9F-C96470024DDA}"/>
          </ac:spMkLst>
        </pc:spChg>
      </pc:sldChg>
      <pc:sldChg chg="delSp modSp add del mod ord">
        <pc:chgData name="坂上　正人" userId="de84e2de-cc80-4e5f-88eb-721cffe1f0a2" providerId="ADAL" clId="{AA30D995-92CC-43BF-9F9C-8A395BCCB210}" dt="2024-12-13T00:41:37.766" v="284" actId="47"/>
        <pc:sldMkLst>
          <pc:docMk/>
          <pc:sldMk cId="3520958831" sldId="2142534548"/>
        </pc:sldMkLst>
      </pc:sldChg>
      <pc:sldChg chg="addSp delSp modSp add del mod modCm">
        <pc:chgData name="坂上　正人" userId="de84e2de-cc80-4e5f-88eb-721cffe1f0a2" providerId="ADAL" clId="{AA30D995-92CC-43BF-9F9C-8A395BCCB210}" dt="2024-12-13T00:43:31.899" v="294" actId="47"/>
        <pc:sldMkLst>
          <pc:docMk/>
          <pc:sldMk cId="445941459" sldId="2142534552"/>
        </pc:sldMkLst>
        <pc:spChg chg="add del">
          <ac:chgData name="坂上　正人" userId="de84e2de-cc80-4e5f-88eb-721cffe1f0a2" providerId="ADAL" clId="{AA30D995-92CC-43BF-9F9C-8A395BCCB210}" dt="2024-12-13T00:43:11.326" v="290" actId="478"/>
          <ac:spMkLst>
            <pc:docMk/>
            <pc:sldMk cId="445941459" sldId="2142534552"/>
            <ac:spMk id="2" creationId="{8ACAB59C-F72D-71DA-5257-55D932C59352}"/>
          </ac:spMkLst>
        </pc:spChg>
        <pc:spChg chg="add del mod">
          <ac:chgData name="坂上　正人" userId="de84e2de-cc80-4e5f-88eb-721cffe1f0a2" providerId="ADAL" clId="{AA30D995-92CC-43BF-9F9C-8A395BCCB210}" dt="2024-12-13T00:43:11.326" v="290" actId="478"/>
          <ac:spMkLst>
            <pc:docMk/>
            <pc:sldMk cId="445941459" sldId="2142534552"/>
            <ac:spMk id="4" creationId="{2F935FFA-5E9E-B844-DDE0-A530F17B91C8}"/>
          </ac:spMkLst>
        </pc:spChg>
        <pc:spChg chg="add del mod">
          <ac:chgData name="坂上　正人" userId="de84e2de-cc80-4e5f-88eb-721cffe1f0a2" providerId="ADAL" clId="{AA30D995-92CC-43BF-9F9C-8A395BCCB210}" dt="2024-12-13T00:43:11.326" v="290" actId="478"/>
          <ac:spMkLst>
            <pc:docMk/>
            <pc:sldMk cId="445941459" sldId="2142534552"/>
            <ac:spMk id="6" creationId="{4B6C316B-D4C4-6A14-2BD4-06B370A6B605}"/>
          </ac:spMkLst>
        </pc:spChg>
        <pc:spChg chg="add mod">
          <ac:chgData name="坂上　正人" userId="de84e2de-cc80-4e5f-88eb-721cffe1f0a2" providerId="ADAL" clId="{AA30D995-92CC-43BF-9F9C-8A395BCCB210}" dt="2024-12-13T00:43:10.026" v="288"/>
          <ac:spMkLst>
            <pc:docMk/>
            <pc:sldMk cId="445941459" sldId="2142534552"/>
            <ac:spMk id="7" creationId="{46EA7E3C-D65B-1FE0-EA0F-46F7A957E180}"/>
          </ac:spMkLst>
        </pc:spChg>
        <pc:spChg chg="add mod">
          <ac:chgData name="坂上　正人" userId="de84e2de-cc80-4e5f-88eb-721cffe1f0a2" providerId="ADAL" clId="{AA30D995-92CC-43BF-9F9C-8A395BCCB210}" dt="2024-12-13T00:43:10.026" v="288"/>
          <ac:spMkLst>
            <pc:docMk/>
            <pc:sldMk cId="445941459" sldId="2142534552"/>
            <ac:spMk id="8" creationId="{15EEFCF6-2CE7-EDCC-C61A-1EFD2D02FA3F}"/>
          </ac:spMkLst>
        </pc:spChg>
        <pc:spChg chg="add del">
          <ac:chgData name="坂上　正人" userId="de84e2de-cc80-4e5f-88eb-721cffe1f0a2" providerId="ADAL" clId="{AA30D995-92CC-43BF-9F9C-8A395BCCB210}" dt="2024-12-13T00:43:11.326" v="290" actId="478"/>
          <ac:spMkLst>
            <pc:docMk/>
            <pc:sldMk cId="445941459" sldId="2142534552"/>
            <ac:spMk id="9" creationId="{A43EED02-1C47-54C2-93C4-0E3DD87F0575}"/>
          </ac:spMkLst>
        </pc:spChg>
        <pc:spChg chg="add mod">
          <ac:chgData name="坂上　正人" userId="de84e2de-cc80-4e5f-88eb-721cffe1f0a2" providerId="ADAL" clId="{AA30D995-92CC-43BF-9F9C-8A395BCCB210}" dt="2024-12-13T00:43:10.026" v="288"/>
          <ac:spMkLst>
            <pc:docMk/>
            <pc:sldMk cId="445941459" sldId="2142534552"/>
            <ac:spMk id="10" creationId="{586358D5-9136-9142-6DCB-9551ED3B2E04}"/>
          </ac:spMkLst>
        </pc:spChg>
        <pc:spChg chg="add del">
          <ac:chgData name="坂上　正人" userId="de84e2de-cc80-4e5f-88eb-721cffe1f0a2" providerId="ADAL" clId="{AA30D995-92CC-43BF-9F9C-8A395BCCB210}" dt="2024-12-13T00:43:11.326" v="290" actId="478"/>
          <ac:spMkLst>
            <pc:docMk/>
            <pc:sldMk cId="445941459" sldId="2142534552"/>
            <ac:spMk id="11" creationId="{53F1431D-5C78-79B5-5086-260AB2D92A5E}"/>
          </ac:spMkLst>
        </pc:spChg>
        <pc:spChg chg="add del">
          <ac:chgData name="坂上　正人" userId="de84e2de-cc80-4e5f-88eb-721cffe1f0a2" providerId="ADAL" clId="{AA30D995-92CC-43BF-9F9C-8A395BCCB210}" dt="2024-12-13T00:43:11.326" v="290" actId="478"/>
          <ac:spMkLst>
            <pc:docMk/>
            <pc:sldMk cId="445941459" sldId="2142534552"/>
            <ac:spMk id="15" creationId="{CC8BE6B2-6F6C-845B-A080-A152DCAF5148}"/>
          </ac:spMkLst>
        </pc:spChg>
        <pc:spChg chg="mod">
          <ac:chgData name="坂上　正人" userId="de84e2de-cc80-4e5f-88eb-721cffe1f0a2" providerId="ADAL" clId="{AA30D995-92CC-43BF-9F9C-8A395BCCB210}" dt="2024-12-13T00:43:10.026" v="288"/>
          <ac:spMkLst>
            <pc:docMk/>
            <pc:sldMk cId="445941459" sldId="2142534552"/>
            <ac:spMk id="17" creationId="{701EEEE0-094F-0105-75FC-D935A3AE2C08}"/>
          </ac:spMkLst>
        </pc:spChg>
        <pc:spChg chg="add mod">
          <ac:chgData name="坂上　正人" userId="de84e2de-cc80-4e5f-88eb-721cffe1f0a2" providerId="ADAL" clId="{AA30D995-92CC-43BF-9F9C-8A395BCCB210}" dt="2024-12-13T00:43:10.026" v="288"/>
          <ac:spMkLst>
            <pc:docMk/>
            <pc:sldMk cId="445941459" sldId="2142534552"/>
            <ac:spMk id="19" creationId="{00FBD5F8-2C6B-7B69-5482-8679489627CB}"/>
          </ac:spMkLst>
        </pc:spChg>
        <pc:spChg chg="add mod">
          <ac:chgData name="坂上　正人" userId="de84e2de-cc80-4e5f-88eb-721cffe1f0a2" providerId="ADAL" clId="{AA30D995-92CC-43BF-9F9C-8A395BCCB210}" dt="2024-12-13T00:43:10.026" v="288"/>
          <ac:spMkLst>
            <pc:docMk/>
            <pc:sldMk cId="445941459" sldId="2142534552"/>
            <ac:spMk id="20" creationId="{F5F819D5-C054-7B2C-459D-4DB1D17A3DA6}"/>
          </ac:spMkLst>
        </pc:spChg>
        <pc:spChg chg="add del">
          <ac:chgData name="坂上　正人" userId="de84e2de-cc80-4e5f-88eb-721cffe1f0a2" providerId="ADAL" clId="{AA30D995-92CC-43BF-9F9C-8A395BCCB210}" dt="2024-12-13T00:43:11.326" v="290" actId="478"/>
          <ac:spMkLst>
            <pc:docMk/>
            <pc:sldMk cId="445941459" sldId="2142534552"/>
            <ac:spMk id="21" creationId="{4AD5A3B3-4F5E-BA49-5AF3-ECD54B478450}"/>
          </ac:spMkLst>
        </pc:spChg>
        <pc:spChg chg="add del">
          <ac:chgData name="坂上　正人" userId="de84e2de-cc80-4e5f-88eb-721cffe1f0a2" providerId="ADAL" clId="{AA30D995-92CC-43BF-9F9C-8A395BCCB210}" dt="2024-12-13T00:43:11.326" v="290" actId="478"/>
          <ac:spMkLst>
            <pc:docMk/>
            <pc:sldMk cId="445941459" sldId="2142534552"/>
            <ac:spMk id="22" creationId="{AC148F02-34B2-ABC8-FE46-D32E2F6165CE}"/>
          </ac:spMkLst>
        </pc:spChg>
        <pc:spChg chg="add mod">
          <ac:chgData name="坂上　正人" userId="de84e2de-cc80-4e5f-88eb-721cffe1f0a2" providerId="ADAL" clId="{AA30D995-92CC-43BF-9F9C-8A395BCCB210}" dt="2024-12-13T00:43:10.026" v="288"/>
          <ac:spMkLst>
            <pc:docMk/>
            <pc:sldMk cId="445941459" sldId="2142534552"/>
            <ac:spMk id="24" creationId="{2C9655DA-EBF2-D28B-A726-B35B3AE3F201}"/>
          </ac:spMkLst>
        </pc:spChg>
        <pc:spChg chg="add mod">
          <ac:chgData name="坂上　正人" userId="de84e2de-cc80-4e5f-88eb-721cffe1f0a2" providerId="ADAL" clId="{AA30D995-92CC-43BF-9F9C-8A395BCCB210}" dt="2024-12-13T00:43:11.035" v="289"/>
          <ac:spMkLst>
            <pc:docMk/>
            <pc:sldMk cId="445941459" sldId="2142534552"/>
            <ac:spMk id="26" creationId="{600E7082-B9E1-21FA-5087-484F48EBF95A}"/>
          </ac:spMkLst>
        </pc:spChg>
        <pc:spChg chg="add mod">
          <ac:chgData name="坂上　正人" userId="de84e2de-cc80-4e5f-88eb-721cffe1f0a2" providerId="ADAL" clId="{AA30D995-92CC-43BF-9F9C-8A395BCCB210}" dt="2024-12-13T00:43:11.035" v="289"/>
          <ac:spMkLst>
            <pc:docMk/>
            <pc:sldMk cId="445941459" sldId="2142534552"/>
            <ac:spMk id="27" creationId="{B093DA6F-CBE9-E5D8-522F-EB2AD38C999A}"/>
          </ac:spMkLst>
        </pc:spChg>
        <pc:spChg chg="add mod">
          <ac:chgData name="坂上　正人" userId="de84e2de-cc80-4e5f-88eb-721cffe1f0a2" providerId="ADAL" clId="{AA30D995-92CC-43BF-9F9C-8A395BCCB210}" dt="2024-12-13T00:43:17.536" v="292"/>
          <ac:spMkLst>
            <pc:docMk/>
            <pc:sldMk cId="445941459" sldId="2142534552"/>
            <ac:spMk id="28" creationId="{08D12AFF-8D51-74A1-70DA-06C1D716D568}"/>
          </ac:spMkLst>
        </pc:spChg>
        <pc:spChg chg="add mod">
          <ac:chgData name="坂上　正人" userId="de84e2de-cc80-4e5f-88eb-721cffe1f0a2" providerId="ADAL" clId="{AA30D995-92CC-43BF-9F9C-8A395BCCB210}" dt="2024-12-13T00:43:16.622" v="291"/>
          <ac:spMkLst>
            <pc:docMk/>
            <pc:sldMk cId="445941459" sldId="2142534552"/>
            <ac:spMk id="29" creationId="{B8836DBA-3A90-6CC6-6A0C-D47F0AC2DEF4}"/>
          </ac:spMkLst>
        </pc:spChg>
        <pc:spChg chg="add mod">
          <ac:chgData name="坂上　正人" userId="de84e2de-cc80-4e5f-88eb-721cffe1f0a2" providerId="ADAL" clId="{AA30D995-92CC-43BF-9F9C-8A395BCCB210}" dt="2024-12-13T00:43:16.622" v="291"/>
          <ac:spMkLst>
            <pc:docMk/>
            <pc:sldMk cId="445941459" sldId="2142534552"/>
            <ac:spMk id="30" creationId="{98517A52-7E09-2788-5D20-017DB718B3C5}"/>
          </ac:spMkLst>
        </pc:spChg>
        <pc:spChg chg="mod">
          <ac:chgData name="坂上　正人" userId="de84e2de-cc80-4e5f-88eb-721cffe1f0a2" providerId="ADAL" clId="{AA30D995-92CC-43BF-9F9C-8A395BCCB210}" dt="2024-12-13T00:43:16.622" v="291"/>
          <ac:spMkLst>
            <pc:docMk/>
            <pc:sldMk cId="445941459" sldId="2142534552"/>
            <ac:spMk id="33" creationId="{814CF114-639C-5A07-3229-F4BB4C125A6C}"/>
          </ac:spMkLst>
        </pc:spChg>
        <pc:spChg chg="add mod">
          <ac:chgData name="坂上　正人" userId="de84e2de-cc80-4e5f-88eb-721cffe1f0a2" providerId="ADAL" clId="{AA30D995-92CC-43BF-9F9C-8A395BCCB210}" dt="2024-12-13T00:43:16.622" v="291"/>
          <ac:spMkLst>
            <pc:docMk/>
            <pc:sldMk cId="445941459" sldId="2142534552"/>
            <ac:spMk id="35" creationId="{C39BD7A3-A7FA-80DF-1FA0-FEA13130475F}"/>
          </ac:spMkLst>
        </pc:spChg>
        <pc:spChg chg="add mod">
          <ac:chgData name="坂上　正人" userId="de84e2de-cc80-4e5f-88eb-721cffe1f0a2" providerId="ADAL" clId="{AA30D995-92CC-43BF-9F9C-8A395BCCB210}" dt="2024-12-13T00:43:16.622" v="291"/>
          <ac:spMkLst>
            <pc:docMk/>
            <pc:sldMk cId="445941459" sldId="2142534552"/>
            <ac:spMk id="36" creationId="{2510E9EA-6A6E-9DF7-91A3-8EBBC541E357}"/>
          </ac:spMkLst>
        </pc:spChg>
        <pc:spChg chg="add mod">
          <ac:chgData name="坂上　正人" userId="de84e2de-cc80-4e5f-88eb-721cffe1f0a2" providerId="ADAL" clId="{AA30D995-92CC-43BF-9F9C-8A395BCCB210}" dt="2024-12-13T00:43:16.622" v="291"/>
          <ac:spMkLst>
            <pc:docMk/>
            <pc:sldMk cId="445941459" sldId="2142534552"/>
            <ac:spMk id="38" creationId="{FECDD4E9-A816-2FC8-BD4E-F30C8C8C38F1}"/>
          </ac:spMkLst>
        </pc:spChg>
        <pc:spChg chg="add mod">
          <ac:chgData name="坂上　正人" userId="de84e2de-cc80-4e5f-88eb-721cffe1f0a2" providerId="ADAL" clId="{AA30D995-92CC-43BF-9F9C-8A395BCCB210}" dt="2024-12-13T00:43:17.536" v="292"/>
          <ac:spMkLst>
            <pc:docMk/>
            <pc:sldMk cId="445941459" sldId="2142534552"/>
            <ac:spMk id="40" creationId="{63E91F2C-257A-7D75-9A46-A0732F777EC4}"/>
          </ac:spMkLst>
        </pc:spChg>
        <pc:spChg chg="add mod">
          <ac:chgData name="坂上　正人" userId="de84e2de-cc80-4e5f-88eb-721cffe1f0a2" providerId="ADAL" clId="{AA30D995-92CC-43BF-9F9C-8A395BCCB210}" dt="2024-12-13T00:43:17.536" v="292"/>
          <ac:spMkLst>
            <pc:docMk/>
            <pc:sldMk cId="445941459" sldId="2142534552"/>
            <ac:spMk id="41" creationId="{80C99FBB-47CF-1BBE-6943-9894FD50A5EF}"/>
          </ac:spMkLst>
        </pc:spChg>
        <pc:spChg chg="add del">
          <ac:chgData name="坂上　正人" userId="de84e2de-cc80-4e5f-88eb-721cffe1f0a2" providerId="ADAL" clId="{AA30D995-92CC-43BF-9F9C-8A395BCCB210}" dt="2024-12-13T00:43:11.326" v="290" actId="478"/>
          <ac:spMkLst>
            <pc:docMk/>
            <pc:sldMk cId="445941459" sldId="2142534552"/>
            <ac:spMk id="43" creationId="{78423FD3-2B2C-180F-9601-95DBD9AB0523}"/>
          </ac:spMkLst>
        </pc:spChg>
        <pc:spChg chg="add del">
          <ac:chgData name="坂上　正人" userId="de84e2de-cc80-4e5f-88eb-721cffe1f0a2" providerId="ADAL" clId="{AA30D995-92CC-43BF-9F9C-8A395BCCB210}" dt="2024-12-13T00:43:11.326" v="290" actId="478"/>
          <ac:spMkLst>
            <pc:docMk/>
            <pc:sldMk cId="445941459" sldId="2142534552"/>
            <ac:spMk id="44" creationId="{54C8183F-D903-0932-9529-44CB8B3761AC}"/>
          </ac:spMkLst>
        </pc:spChg>
        <pc:grpChg chg="add mod">
          <ac:chgData name="坂上　正人" userId="de84e2de-cc80-4e5f-88eb-721cffe1f0a2" providerId="ADAL" clId="{AA30D995-92CC-43BF-9F9C-8A395BCCB210}" dt="2024-12-13T00:43:10.026" v="288"/>
          <ac:grpSpMkLst>
            <pc:docMk/>
            <pc:sldMk cId="445941459" sldId="2142534552"/>
            <ac:grpSpMk id="13" creationId="{1A1B8ED9-CDD4-CFE3-9EF0-A861FE982306}"/>
          </ac:grpSpMkLst>
        </pc:grpChg>
        <pc:grpChg chg="add mod">
          <ac:chgData name="坂上　正人" userId="de84e2de-cc80-4e5f-88eb-721cffe1f0a2" providerId="ADAL" clId="{AA30D995-92CC-43BF-9F9C-8A395BCCB210}" dt="2024-12-13T00:43:16.622" v="291"/>
          <ac:grpSpMkLst>
            <pc:docMk/>
            <pc:sldMk cId="445941459" sldId="2142534552"/>
            <ac:grpSpMk id="32" creationId="{5FBC17EC-77A7-58ED-1FE8-6DAE58CB1965}"/>
          </ac:grpSpMkLst>
        </pc:grpChg>
        <pc:grpChg chg="add del">
          <ac:chgData name="坂上　正人" userId="de84e2de-cc80-4e5f-88eb-721cffe1f0a2" providerId="ADAL" clId="{AA30D995-92CC-43BF-9F9C-8A395BCCB210}" dt="2024-12-13T00:43:11.326" v="290" actId="478"/>
          <ac:grpSpMkLst>
            <pc:docMk/>
            <pc:sldMk cId="445941459" sldId="2142534552"/>
            <ac:grpSpMk id="46" creationId="{339C23E2-1521-C2DC-AD78-440E5E0124A7}"/>
          </ac:grpSpMkLst>
        </pc:grpChg>
        <pc:graphicFrameChg chg="add mod">
          <ac:chgData name="坂上　正人" userId="de84e2de-cc80-4e5f-88eb-721cffe1f0a2" providerId="ADAL" clId="{AA30D995-92CC-43BF-9F9C-8A395BCCB210}" dt="2024-12-13T00:43:10.026" v="288"/>
          <ac:graphicFrameMkLst>
            <pc:docMk/>
            <pc:sldMk cId="445941459" sldId="2142534552"/>
            <ac:graphicFrameMk id="12" creationId="{4E836F83-87C1-E1DB-6242-4F98147A4228}"/>
          </ac:graphicFrameMkLst>
        </pc:graphicFrameChg>
        <pc:graphicFrameChg chg="add del">
          <ac:chgData name="坂上　正人" userId="de84e2de-cc80-4e5f-88eb-721cffe1f0a2" providerId="ADAL" clId="{AA30D995-92CC-43BF-9F9C-8A395BCCB210}" dt="2024-12-13T00:43:11.326" v="290" actId="478"/>
          <ac:graphicFrameMkLst>
            <pc:docMk/>
            <pc:sldMk cId="445941459" sldId="2142534552"/>
            <ac:graphicFrameMk id="16" creationId="{90274DE9-F97D-C895-203F-8BACE2872CB3}"/>
          </ac:graphicFrameMkLst>
        </pc:graphicFrameChg>
        <pc:graphicFrameChg chg="add mod">
          <ac:chgData name="坂上　正人" userId="de84e2de-cc80-4e5f-88eb-721cffe1f0a2" providerId="ADAL" clId="{AA30D995-92CC-43BF-9F9C-8A395BCCB210}" dt="2024-12-13T00:43:10.026" v="288"/>
          <ac:graphicFrameMkLst>
            <pc:docMk/>
            <pc:sldMk cId="445941459" sldId="2142534552"/>
            <ac:graphicFrameMk id="25" creationId="{B9369500-3844-8BE1-F236-00AB35C73110}"/>
          </ac:graphicFrameMkLst>
        </pc:graphicFrameChg>
        <pc:graphicFrameChg chg="add mod">
          <ac:chgData name="坂上　正人" userId="de84e2de-cc80-4e5f-88eb-721cffe1f0a2" providerId="ADAL" clId="{AA30D995-92CC-43BF-9F9C-8A395BCCB210}" dt="2024-12-13T00:43:16.622" v="291"/>
          <ac:graphicFrameMkLst>
            <pc:docMk/>
            <pc:sldMk cId="445941459" sldId="2142534552"/>
            <ac:graphicFrameMk id="31" creationId="{64508DE3-FC7B-F352-3D24-784714DDF4DA}"/>
          </ac:graphicFrameMkLst>
        </pc:graphicFrameChg>
        <pc:graphicFrameChg chg="add mod">
          <ac:chgData name="坂上　正人" userId="de84e2de-cc80-4e5f-88eb-721cffe1f0a2" providerId="ADAL" clId="{AA30D995-92CC-43BF-9F9C-8A395BCCB210}" dt="2024-12-13T00:43:16.622" v="291"/>
          <ac:graphicFrameMkLst>
            <pc:docMk/>
            <pc:sldMk cId="445941459" sldId="2142534552"/>
            <ac:graphicFrameMk id="39" creationId="{90743B48-7186-E6CC-EB36-9B2D8EA74CCE}"/>
          </ac:graphicFrameMkLst>
        </pc:graphicFrameChg>
        <pc:graphicFrameChg chg="add del">
          <ac:chgData name="坂上　正人" userId="de84e2de-cc80-4e5f-88eb-721cffe1f0a2" providerId="ADAL" clId="{AA30D995-92CC-43BF-9F9C-8A395BCCB210}" dt="2024-12-13T00:43:11.326" v="290" actId="478"/>
          <ac:graphicFrameMkLst>
            <pc:docMk/>
            <pc:sldMk cId="445941459" sldId="2142534552"/>
            <ac:graphicFrameMk id="45" creationId="{095AB652-2BC9-4507-ABAE-C0D90C835881}"/>
          </ac:graphicFrameMkLst>
        </pc:graphicFrameChg>
        <pc:cxnChg chg="add del">
          <ac:chgData name="坂上　正人" userId="de84e2de-cc80-4e5f-88eb-721cffe1f0a2" providerId="ADAL" clId="{AA30D995-92CC-43BF-9F9C-8A395BCCB210}" dt="2024-12-13T00:43:11.326" v="290" actId="478"/>
          <ac:cxnSpMkLst>
            <pc:docMk/>
            <pc:sldMk cId="445941459" sldId="2142534552"/>
            <ac:cxnSpMk id="14" creationId="{BD189384-EAD2-36DC-35FB-78DF7FE443B3}"/>
          </ac:cxnSpMkLst>
        </pc:cxnChg>
        <pc:cxnChg chg="mod">
          <ac:chgData name="坂上　正人" userId="de84e2de-cc80-4e5f-88eb-721cffe1f0a2" providerId="ADAL" clId="{AA30D995-92CC-43BF-9F9C-8A395BCCB210}" dt="2024-12-13T00:43:10.026" v="288"/>
          <ac:cxnSpMkLst>
            <pc:docMk/>
            <pc:sldMk cId="445941459" sldId="2142534552"/>
            <ac:cxnSpMk id="18" creationId="{6C24A46E-EF3C-A91D-7C9C-35D09DD1D9C7}"/>
          </ac:cxnSpMkLst>
        </pc:cxnChg>
        <pc:cxnChg chg="add mod">
          <ac:chgData name="坂上　正人" userId="de84e2de-cc80-4e5f-88eb-721cffe1f0a2" providerId="ADAL" clId="{AA30D995-92CC-43BF-9F9C-8A395BCCB210}" dt="2024-12-13T00:43:10.026" v="288"/>
          <ac:cxnSpMkLst>
            <pc:docMk/>
            <pc:sldMk cId="445941459" sldId="2142534552"/>
            <ac:cxnSpMk id="23" creationId="{4B968477-4510-2783-29FB-AE21C78E3CA0}"/>
          </ac:cxnSpMkLst>
        </pc:cxnChg>
        <pc:cxnChg chg="mod">
          <ac:chgData name="坂上　正人" userId="de84e2de-cc80-4e5f-88eb-721cffe1f0a2" providerId="ADAL" clId="{AA30D995-92CC-43BF-9F9C-8A395BCCB210}" dt="2024-12-13T00:43:16.622" v="291"/>
          <ac:cxnSpMkLst>
            <pc:docMk/>
            <pc:sldMk cId="445941459" sldId="2142534552"/>
            <ac:cxnSpMk id="34" creationId="{0916A2D4-523F-A0AC-A95A-6F9BB75772D6}"/>
          </ac:cxnSpMkLst>
        </pc:cxnChg>
        <pc:cxnChg chg="add mod">
          <ac:chgData name="坂上　正人" userId="de84e2de-cc80-4e5f-88eb-721cffe1f0a2" providerId="ADAL" clId="{AA30D995-92CC-43BF-9F9C-8A395BCCB210}" dt="2024-12-13T00:43:16.622" v="291"/>
          <ac:cxnSpMkLst>
            <pc:docMk/>
            <pc:sldMk cId="445941459" sldId="2142534552"/>
            <ac:cxnSpMk id="37" creationId="{D10678DF-ECE7-563D-259C-D1A99B29E8BF}"/>
          </ac:cxnSpMkLst>
        </pc:cxnChg>
        <pc:extLst>
          <p:ext xmlns:p="http://schemas.openxmlformats.org/presentationml/2006/main" uri="{D6D511B9-2390-475A-947B-AFAB55BFBCF1}">
            <pc226:cmChg xmlns:pc226="http://schemas.microsoft.com/office/powerpoint/2022/06/main/command" chg="mod">
              <pc226:chgData name="坂上　正人" userId="de84e2de-cc80-4e5f-88eb-721cffe1f0a2" providerId="ADAL" clId="{AA30D995-92CC-43BF-9F9C-8A395BCCB210}" dt="2024-12-13T00:43:11.326" v="290" actId="478"/>
              <pc2:cmMkLst xmlns:pc2="http://schemas.microsoft.com/office/powerpoint/2019/9/main/command">
                <pc:docMk/>
                <pc:sldMk cId="445941459" sldId="2142534552"/>
                <pc2:cmMk id="{18A3C68C-DF6E-404F-B09C-9AC0EC35D95C}"/>
              </pc2:cmMkLst>
            </pc226:cmChg>
          </p:ext>
        </pc:extLst>
      </pc:sldChg>
      <pc:sldChg chg="add del">
        <pc:chgData name="坂上　正人" userId="de84e2de-cc80-4e5f-88eb-721cffe1f0a2" providerId="ADAL" clId="{AA30D995-92CC-43BF-9F9C-8A395BCCB210}" dt="2024-12-13T00:44:16.748" v="299" actId="47"/>
        <pc:sldMkLst>
          <pc:docMk/>
          <pc:sldMk cId="3882942104" sldId="2142534553"/>
        </pc:sldMkLst>
      </pc:sldChg>
      <pc:sldChg chg="modSp add del mod">
        <pc:chgData name="坂上　正人" userId="de84e2de-cc80-4e5f-88eb-721cffe1f0a2" providerId="ADAL" clId="{AA30D995-92CC-43BF-9F9C-8A395BCCB210}" dt="2024-12-13T00:45:36.379" v="302" actId="47"/>
        <pc:sldMkLst>
          <pc:docMk/>
          <pc:sldMk cId="2707923268" sldId="2142534554"/>
        </pc:sldMkLst>
      </pc:sldChg>
      <pc:sldChg chg="delSp add del mod">
        <pc:chgData name="坂上　正人" userId="de84e2de-cc80-4e5f-88eb-721cffe1f0a2" providerId="ADAL" clId="{AA30D995-92CC-43BF-9F9C-8A395BCCB210}" dt="2024-12-13T00:40:22.618" v="282" actId="47"/>
        <pc:sldMkLst>
          <pc:docMk/>
          <pc:sldMk cId="1176509641" sldId="2142534565"/>
        </pc:sldMkLst>
      </pc:sldChg>
      <pc:sldChg chg="addSp delSp modSp add mod">
        <pc:chgData name="坂上　正人" userId="de84e2de-cc80-4e5f-88eb-721cffe1f0a2" providerId="ADAL" clId="{AA30D995-92CC-43BF-9F9C-8A395BCCB210}" dt="2024-12-13T00:42:19.408" v="286"/>
        <pc:sldMkLst>
          <pc:docMk/>
          <pc:sldMk cId="1371400996" sldId="2142534569"/>
        </pc:sldMkLst>
        <pc:spChg chg="add mod">
          <ac:chgData name="坂上　正人" userId="de84e2de-cc80-4e5f-88eb-721cffe1f0a2" providerId="ADAL" clId="{AA30D995-92CC-43BF-9F9C-8A395BCCB210}" dt="2024-12-13T00:42:19.408" v="286"/>
          <ac:spMkLst>
            <pc:docMk/>
            <pc:sldMk cId="1371400996" sldId="2142534569"/>
            <ac:spMk id="3" creationId="{3F47380F-958B-6489-B24C-D641F1EC7DEC}"/>
          </ac:spMkLst>
        </pc:spChg>
        <pc:spChg chg="add mod">
          <ac:chgData name="坂上　正人" userId="de84e2de-cc80-4e5f-88eb-721cffe1f0a2" providerId="ADAL" clId="{AA30D995-92CC-43BF-9F9C-8A395BCCB210}" dt="2024-12-13T00:42:19.408" v="286"/>
          <ac:spMkLst>
            <pc:docMk/>
            <pc:sldMk cId="1371400996" sldId="2142534569"/>
            <ac:spMk id="4" creationId="{75C46A26-8A66-A8D3-6A61-5B657BCB6B13}"/>
          </ac:spMkLst>
        </pc:spChg>
        <pc:spChg chg="add mod">
          <ac:chgData name="坂上　正人" userId="de84e2de-cc80-4e5f-88eb-721cffe1f0a2" providerId="ADAL" clId="{AA30D995-92CC-43BF-9F9C-8A395BCCB210}" dt="2024-12-13T00:42:19.408" v="286"/>
          <ac:spMkLst>
            <pc:docMk/>
            <pc:sldMk cId="1371400996" sldId="2142534569"/>
            <ac:spMk id="6" creationId="{EFD0671A-9E20-8527-93EC-5C865DCB363F}"/>
          </ac:spMkLst>
        </pc:spChg>
        <pc:spChg chg="del">
          <ac:chgData name="坂上　正人" userId="de84e2de-cc80-4e5f-88eb-721cffe1f0a2" providerId="ADAL" clId="{AA30D995-92CC-43BF-9F9C-8A395BCCB210}" dt="2024-12-13T00:42:19.166" v="285" actId="478"/>
          <ac:spMkLst>
            <pc:docMk/>
            <pc:sldMk cId="1371400996" sldId="2142534569"/>
            <ac:spMk id="18" creationId="{0023FEC1-B6EF-B190-5BBA-86D0DE2122EF}"/>
          </ac:spMkLst>
        </pc:spChg>
        <pc:spChg chg="del">
          <ac:chgData name="坂上　正人" userId="de84e2de-cc80-4e5f-88eb-721cffe1f0a2" providerId="ADAL" clId="{AA30D995-92CC-43BF-9F9C-8A395BCCB210}" dt="2024-12-13T00:42:19.166" v="285" actId="478"/>
          <ac:spMkLst>
            <pc:docMk/>
            <pc:sldMk cId="1371400996" sldId="2142534569"/>
            <ac:spMk id="19" creationId="{D9D58145-2C89-4559-A7BA-1FC403B19AC5}"/>
          </ac:spMkLst>
        </pc:spChg>
        <pc:spChg chg="del">
          <ac:chgData name="坂上　正人" userId="de84e2de-cc80-4e5f-88eb-721cffe1f0a2" providerId="ADAL" clId="{AA30D995-92CC-43BF-9F9C-8A395BCCB210}" dt="2024-12-13T00:42:19.166" v="285" actId="478"/>
          <ac:spMkLst>
            <pc:docMk/>
            <pc:sldMk cId="1371400996" sldId="2142534569"/>
            <ac:spMk id="20" creationId="{0F50713C-9710-2380-D93A-76CA7FB5CCFE}"/>
          </ac:spMkLst>
        </pc:spChg>
      </pc:sldChg>
      <pc:sldChg chg="delSp add mod">
        <pc:chgData name="坂上　正人" userId="de84e2de-cc80-4e5f-88eb-721cffe1f0a2" providerId="ADAL" clId="{AA30D995-92CC-43BF-9F9C-8A395BCCB210}" dt="2024-12-07T07:26:33.872" v="12" actId="478"/>
        <pc:sldMkLst>
          <pc:docMk/>
          <pc:sldMk cId="2237839210" sldId="2142534570"/>
        </pc:sldMkLst>
      </pc:sldChg>
      <pc:sldChg chg="add">
        <pc:chgData name="坂上　正人" userId="de84e2de-cc80-4e5f-88eb-721cffe1f0a2" providerId="ADAL" clId="{AA30D995-92CC-43BF-9F9C-8A395BCCB210}" dt="2024-12-13T00:41:29.528" v="283"/>
        <pc:sldMkLst>
          <pc:docMk/>
          <pc:sldMk cId="1913402464" sldId="2142534571"/>
        </pc:sldMkLst>
      </pc:sldChg>
      <pc:sldChg chg="modSp add mod">
        <pc:chgData name="坂上　正人" userId="de84e2de-cc80-4e5f-88eb-721cffe1f0a2" providerId="ADAL" clId="{AA30D995-92CC-43BF-9F9C-8A395BCCB210}" dt="2024-12-13T04:21:21.997" v="920" actId="255"/>
        <pc:sldMkLst>
          <pc:docMk/>
          <pc:sldMk cId="1233048840" sldId="2142534572"/>
        </pc:sldMkLst>
        <pc:spChg chg="mod">
          <ac:chgData name="坂上　正人" userId="de84e2de-cc80-4e5f-88eb-721cffe1f0a2" providerId="ADAL" clId="{AA30D995-92CC-43BF-9F9C-8A395BCCB210}" dt="2024-12-13T04:21:21.997" v="920" actId="255"/>
          <ac:spMkLst>
            <pc:docMk/>
            <pc:sldMk cId="1233048840" sldId="2142534572"/>
            <ac:spMk id="44" creationId="{54C8183F-D903-0932-9529-44CB8B3761AC}"/>
          </ac:spMkLst>
        </pc:spChg>
      </pc:sldChg>
      <pc:sldChg chg="add ord">
        <pc:chgData name="坂上　正人" userId="de84e2de-cc80-4e5f-88eb-721cffe1f0a2" providerId="ADAL" clId="{AA30D995-92CC-43BF-9F9C-8A395BCCB210}" dt="2024-12-13T00:43:56.326" v="297"/>
        <pc:sldMkLst>
          <pc:docMk/>
          <pc:sldMk cId="751288579" sldId="2142534573"/>
        </pc:sldMkLst>
      </pc:sldChg>
      <pc:sldChg chg="addSp delSp modSp add mod">
        <pc:chgData name="坂上　正人" userId="de84e2de-cc80-4e5f-88eb-721cffe1f0a2" providerId="ADAL" clId="{AA30D995-92CC-43BF-9F9C-8A395BCCB210}" dt="2024-12-13T04:32:33.945" v="1387"/>
        <pc:sldMkLst>
          <pc:docMk/>
          <pc:sldMk cId="3816744321" sldId="2142534574"/>
        </pc:sldMkLst>
        <pc:spChg chg="mod">
          <ac:chgData name="坂上　正人" userId="de84e2de-cc80-4e5f-88eb-721cffe1f0a2" providerId="ADAL" clId="{AA30D995-92CC-43BF-9F9C-8A395BCCB210}" dt="2024-12-13T04:24:56.831" v="955" actId="165"/>
          <ac:spMkLst>
            <pc:docMk/>
            <pc:sldMk cId="3816744321" sldId="2142534574"/>
            <ac:spMk id="9" creationId="{B1D21CFC-2D3F-19E2-5EB2-139738C7295E}"/>
          </ac:spMkLst>
        </pc:spChg>
        <pc:spChg chg="mod">
          <ac:chgData name="坂上　正人" userId="de84e2de-cc80-4e5f-88eb-721cffe1f0a2" providerId="ADAL" clId="{AA30D995-92CC-43BF-9F9C-8A395BCCB210}" dt="2024-12-13T04:24:56.831" v="955" actId="165"/>
          <ac:spMkLst>
            <pc:docMk/>
            <pc:sldMk cId="3816744321" sldId="2142534574"/>
            <ac:spMk id="10" creationId="{B2E243A7-2C1A-F348-6F83-ABD9ACFF062D}"/>
          </ac:spMkLst>
        </pc:spChg>
        <pc:spChg chg="mod">
          <ac:chgData name="坂上　正人" userId="de84e2de-cc80-4e5f-88eb-721cffe1f0a2" providerId="ADAL" clId="{AA30D995-92CC-43BF-9F9C-8A395BCCB210}" dt="2024-12-13T04:24:56.831" v="955" actId="165"/>
          <ac:spMkLst>
            <pc:docMk/>
            <pc:sldMk cId="3816744321" sldId="2142534574"/>
            <ac:spMk id="20" creationId="{F690466F-BE56-A8AC-D1E3-B9C8B45BD052}"/>
          </ac:spMkLst>
        </pc:spChg>
        <pc:spChg chg="mod">
          <ac:chgData name="坂上　正人" userId="de84e2de-cc80-4e5f-88eb-721cffe1f0a2" providerId="ADAL" clId="{AA30D995-92CC-43BF-9F9C-8A395BCCB210}" dt="2024-12-13T04:24:56.831" v="955" actId="165"/>
          <ac:spMkLst>
            <pc:docMk/>
            <pc:sldMk cId="3816744321" sldId="2142534574"/>
            <ac:spMk id="22" creationId="{68F64079-2DB8-DC2C-F3B1-D66B649EC3BE}"/>
          </ac:spMkLst>
        </pc:spChg>
        <pc:spChg chg="mod">
          <ac:chgData name="坂上　正人" userId="de84e2de-cc80-4e5f-88eb-721cffe1f0a2" providerId="ADAL" clId="{AA30D995-92CC-43BF-9F9C-8A395BCCB210}" dt="2024-12-13T04:24:56.831" v="955" actId="165"/>
          <ac:spMkLst>
            <pc:docMk/>
            <pc:sldMk cId="3816744321" sldId="2142534574"/>
            <ac:spMk id="29" creationId="{8DFDC6FD-9370-FF43-B7CD-E9D086846920}"/>
          </ac:spMkLst>
        </pc:spChg>
        <pc:spChg chg="mod">
          <ac:chgData name="坂上　正人" userId="de84e2de-cc80-4e5f-88eb-721cffe1f0a2" providerId="ADAL" clId="{AA30D995-92CC-43BF-9F9C-8A395BCCB210}" dt="2024-12-13T04:24:56.831" v="955" actId="165"/>
          <ac:spMkLst>
            <pc:docMk/>
            <pc:sldMk cId="3816744321" sldId="2142534574"/>
            <ac:spMk id="321" creationId="{49B4BC75-340B-D772-C2F6-46BD7633EB5E}"/>
          </ac:spMkLst>
        </pc:spChg>
        <pc:spChg chg="add del mod topLvl">
          <ac:chgData name="坂上　正人" userId="de84e2de-cc80-4e5f-88eb-721cffe1f0a2" providerId="ADAL" clId="{AA30D995-92CC-43BF-9F9C-8A395BCCB210}" dt="2024-12-13T04:24:59.653" v="956" actId="478"/>
          <ac:spMkLst>
            <pc:docMk/>
            <pc:sldMk cId="3816744321" sldId="2142534574"/>
            <ac:spMk id="322" creationId="{EDDADA05-3F9E-C4BC-9F92-B9A9D049ED3D}"/>
          </ac:spMkLst>
        </pc:spChg>
        <pc:spChg chg="add del mod topLvl">
          <ac:chgData name="坂上　正人" userId="de84e2de-cc80-4e5f-88eb-721cffe1f0a2" providerId="ADAL" clId="{AA30D995-92CC-43BF-9F9C-8A395BCCB210}" dt="2024-12-13T04:24:59.653" v="956" actId="478"/>
          <ac:spMkLst>
            <pc:docMk/>
            <pc:sldMk cId="3816744321" sldId="2142534574"/>
            <ac:spMk id="323" creationId="{685939AE-9008-6B48-CD8E-71C70E3D926C}"/>
          </ac:spMkLst>
        </pc:spChg>
        <pc:spChg chg="add mod">
          <ac:chgData name="坂上　正人" userId="de84e2de-cc80-4e5f-88eb-721cffe1f0a2" providerId="ADAL" clId="{AA30D995-92CC-43BF-9F9C-8A395BCCB210}" dt="2024-12-13T04:30:04.514" v="984" actId="1076"/>
          <ac:spMkLst>
            <pc:docMk/>
            <pc:sldMk cId="3816744321" sldId="2142534574"/>
            <ac:spMk id="325" creationId="{E5D330DE-1C41-623E-0359-4DEFE0465AA6}"/>
          </ac:spMkLst>
        </pc:spChg>
        <pc:spChg chg="add mod">
          <ac:chgData name="坂上　正人" userId="de84e2de-cc80-4e5f-88eb-721cffe1f0a2" providerId="ADAL" clId="{AA30D995-92CC-43BF-9F9C-8A395BCCB210}" dt="2024-12-13T04:30:16.009" v="987" actId="1076"/>
          <ac:spMkLst>
            <pc:docMk/>
            <pc:sldMk cId="3816744321" sldId="2142534574"/>
            <ac:spMk id="326" creationId="{43C15B03-7416-3E9A-47B1-3B707B9AD85F}"/>
          </ac:spMkLst>
        </pc:spChg>
        <pc:spChg chg="add mod">
          <ac:chgData name="坂上　正人" userId="de84e2de-cc80-4e5f-88eb-721cffe1f0a2" providerId="ADAL" clId="{AA30D995-92CC-43BF-9F9C-8A395BCCB210}" dt="2024-12-13T04:30:54.705" v="998" actId="1076"/>
          <ac:spMkLst>
            <pc:docMk/>
            <pc:sldMk cId="3816744321" sldId="2142534574"/>
            <ac:spMk id="327" creationId="{20CCC9C6-FBA3-C65C-35AE-0223FE497015}"/>
          </ac:spMkLst>
        </pc:spChg>
        <pc:spChg chg="add mod">
          <ac:chgData name="坂上　正人" userId="de84e2de-cc80-4e5f-88eb-721cffe1f0a2" providerId="ADAL" clId="{AA30D995-92CC-43BF-9F9C-8A395BCCB210}" dt="2024-12-13T04:32:33.945" v="1387"/>
          <ac:spMkLst>
            <pc:docMk/>
            <pc:sldMk cId="3816744321" sldId="2142534574"/>
            <ac:spMk id="328" creationId="{2AC26A55-B31D-C932-C1F5-57CA7C8A1A22}"/>
          </ac:spMkLst>
        </pc:spChg>
        <pc:spChg chg="mod">
          <ac:chgData name="坂上　正人" userId="de84e2de-cc80-4e5f-88eb-721cffe1f0a2" providerId="ADAL" clId="{AA30D995-92CC-43BF-9F9C-8A395BCCB210}" dt="2024-12-13T04:27:38.806" v="981"/>
          <ac:spMkLst>
            <pc:docMk/>
            <pc:sldMk cId="3816744321" sldId="2142534574"/>
            <ac:spMk id="338" creationId="{00000000-0000-0000-0000-000000000000}"/>
          </ac:spMkLst>
        </pc:spChg>
        <pc:spChg chg="mod">
          <ac:chgData name="坂上　正人" userId="de84e2de-cc80-4e5f-88eb-721cffe1f0a2" providerId="ADAL" clId="{AA30D995-92CC-43BF-9F9C-8A395BCCB210}" dt="2024-12-13T04:30:38.198" v="995" actId="20577"/>
          <ac:spMkLst>
            <pc:docMk/>
            <pc:sldMk cId="3816744321" sldId="2142534574"/>
            <ac:spMk id="341" creationId="{00000000-0000-0000-0000-000000000000}"/>
          </ac:spMkLst>
        </pc:spChg>
        <pc:grpChg chg="del">
          <ac:chgData name="坂上　正人" userId="de84e2de-cc80-4e5f-88eb-721cffe1f0a2" providerId="ADAL" clId="{AA30D995-92CC-43BF-9F9C-8A395BCCB210}" dt="2024-12-13T04:24:47.625" v="950" actId="478"/>
          <ac:grpSpMkLst>
            <pc:docMk/>
            <pc:sldMk cId="3816744321" sldId="2142534574"/>
            <ac:grpSpMk id="7" creationId="{899D38D7-78C2-078C-32D7-11EFE752E2C7}"/>
          </ac:grpSpMkLst>
        </pc:grpChg>
        <pc:grpChg chg="add mod topLvl">
          <ac:chgData name="坂上　正人" userId="de84e2de-cc80-4e5f-88eb-721cffe1f0a2" providerId="ADAL" clId="{AA30D995-92CC-43BF-9F9C-8A395BCCB210}" dt="2024-12-13T04:25:14.687" v="957" actId="14100"/>
          <ac:grpSpMkLst>
            <pc:docMk/>
            <pc:sldMk cId="3816744321" sldId="2142534574"/>
            <ac:grpSpMk id="8" creationId="{C144C26E-ADB6-2651-4378-A5F402595C74}"/>
          </ac:grpSpMkLst>
        </pc:grpChg>
        <pc:grpChg chg="add mod topLvl">
          <ac:chgData name="坂上　正人" userId="de84e2de-cc80-4e5f-88eb-721cffe1f0a2" providerId="ADAL" clId="{AA30D995-92CC-43BF-9F9C-8A395BCCB210}" dt="2024-12-13T04:27:09.650" v="959" actId="1076"/>
          <ac:grpSpMkLst>
            <pc:docMk/>
            <pc:sldMk cId="3816744321" sldId="2142534574"/>
            <ac:grpSpMk id="11" creationId="{3FF94224-C559-3711-6E67-56151671EB7D}"/>
          </ac:grpSpMkLst>
        </pc:grpChg>
        <pc:grpChg chg="del">
          <ac:chgData name="坂上　正人" userId="de84e2de-cc80-4e5f-88eb-721cffe1f0a2" providerId="ADAL" clId="{AA30D995-92CC-43BF-9F9C-8A395BCCB210}" dt="2024-12-13T04:24:47.625" v="950" actId="478"/>
          <ac:grpSpMkLst>
            <pc:docMk/>
            <pc:sldMk cId="3816744321" sldId="2142534574"/>
            <ac:grpSpMk id="24" creationId="{6C5E7592-D0F2-8C83-6C70-AC8183B6BD82}"/>
          </ac:grpSpMkLst>
        </pc:grpChg>
        <pc:grpChg chg="add mod topLvl">
          <ac:chgData name="坂上　正人" userId="de84e2de-cc80-4e5f-88eb-721cffe1f0a2" providerId="ADAL" clId="{AA30D995-92CC-43BF-9F9C-8A395BCCB210}" dt="2024-12-13T04:25:14.687" v="957" actId="14100"/>
          <ac:grpSpMkLst>
            <pc:docMk/>
            <pc:sldMk cId="3816744321" sldId="2142534574"/>
            <ac:grpSpMk id="27" creationId="{CEFCE61C-67DF-8AEE-E51E-B952B1E3EC7E}"/>
          </ac:grpSpMkLst>
        </pc:grpChg>
        <pc:grpChg chg="add del mod">
          <ac:chgData name="坂上　正人" userId="de84e2de-cc80-4e5f-88eb-721cffe1f0a2" providerId="ADAL" clId="{AA30D995-92CC-43BF-9F9C-8A395BCCB210}" dt="2024-12-13T04:24:56.831" v="955" actId="165"/>
          <ac:grpSpMkLst>
            <pc:docMk/>
            <pc:sldMk cId="3816744321" sldId="2142534574"/>
            <ac:grpSpMk id="324" creationId="{62FCF2EB-E789-38DE-1147-C3BD6B50A420}"/>
          </ac:grpSpMkLst>
        </pc:grpChg>
      </pc:sldChg>
      <pc:sldChg chg="add">
        <pc:chgData name="坂上　正人" userId="de84e2de-cc80-4e5f-88eb-721cffe1f0a2" providerId="ADAL" clId="{AA30D995-92CC-43BF-9F9C-8A395BCCB210}" dt="2024-12-13T04:37:36.664" v="1463"/>
        <pc:sldMkLst>
          <pc:docMk/>
          <pc:sldMk cId="4106497270" sldId="214253460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2D5DA5F-80DB-38B7-0C87-17A2C2194B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latin typeface="游ゴシック" panose="020B0400000000000000" pitchFamily="50" charset="-128"/>
              <a:ea typeface="游ゴシック" panose="020B0400000000000000" pitchFamily="50" charset="-128"/>
            </a:endParaRPr>
          </a:p>
        </p:txBody>
      </p:sp>
      <p:sp>
        <p:nvSpPr>
          <p:cNvPr id="3" name="日付プレースホルダー 2">
            <a:extLst>
              <a:ext uri="{FF2B5EF4-FFF2-40B4-BE49-F238E27FC236}">
                <a16:creationId xmlns:a16="http://schemas.microsoft.com/office/drawing/2014/main" id="{9DFE343E-9354-90F7-5CB5-0FA779EB9F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7B90B9-E33D-429E-BCD7-258C2D31DF38}" type="datetimeFigureOut">
              <a:rPr kumimoji="1" lang="ja-JP" altLang="en-US" smtClean="0">
                <a:latin typeface="游ゴシック" panose="020B0400000000000000" pitchFamily="50" charset="-128"/>
                <a:ea typeface="游ゴシック" panose="020B0400000000000000" pitchFamily="50" charset="-128"/>
              </a:rPr>
              <a:t>2025/9/5</a:t>
            </a:fld>
            <a:endParaRPr kumimoji="1" lang="ja-JP" altLang="en-US">
              <a:latin typeface="游ゴシック" panose="020B0400000000000000" pitchFamily="50" charset="-128"/>
              <a:ea typeface="游ゴシック" panose="020B0400000000000000" pitchFamily="50" charset="-128"/>
            </a:endParaRPr>
          </a:p>
        </p:txBody>
      </p:sp>
      <p:sp>
        <p:nvSpPr>
          <p:cNvPr id="4" name="フッター プレースホルダー 3">
            <a:extLst>
              <a:ext uri="{FF2B5EF4-FFF2-40B4-BE49-F238E27FC236}">
                <a16:creationId xmlns:a16="http://schemas.microsoft.com/office/drawing/2014/main" id="{1EA219B3-3375-42CA-868B-AA270B3EB8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latin typeface="游ゴシック" panose="020B0400000000000000" pitchFamily="50" charset="-128"/>
              <a:ea typeface="游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63AEDB60-AA77-02A6-007C-F596200E0A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CA46E1-ABF3-43A2-8DED-31515FE46F9B}" type="slidenum">
              <a:rPr kumimoji="1" lang="ja-JP" altLang="en-US" smtClean="0">
                <a:latin typeface="游ゴシック" panose="020B0400000000000000" pitchFamily="50" charset="-128"/>
                <a:ea typeface="游ゴシック" panose="020B0400000000000000" pitchFamily="50" charset="-128"/>
              </a:rPr>
              <a:t>‹#›</a:t>
            </a:fld>
            <a:endParaRPr kumimoji="1"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846345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3273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3701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E00C6EB4-D315-10EC-3A23-C597618D9A41}"/>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D53E090B-A2BA-CCFD-8C02-54665CC9AF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419CCE07-362A-9FA7-FD6C-3CACE47689B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5094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6243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65A42847-9FA2-1F3A-993F-C1AE00CB38D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E6F665F5-42F1-9556-DB07-CEFD42F8B1E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05A266EE-47D4-A698-B3DD-BABFA9E4FF7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57859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AB99F199-E776-3DED-0E89-702E81564E93}"/>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7E7D4034-5B56-4655-C1DA-B079FBC9DD6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4A89470-6995-682C-9E7F-E163F728FB6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7892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FF26B4A7-E785-7640-9861-012B6A176780}"/>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7B18A19B-936C-F62C-089A-61B2F0C882F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9DAEAAD-9AF4-6B4D-C178-F23B9552922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8555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7EAA1816-95DA-ADEB-C5BB-26A97324343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5706C4D1-1ED1-31D9-BF92-2CFBD9F796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0B7E6B30-34BD-AFCD-FAA8-79AB38FDA2B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51055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1ADC8A47-269F-824A-FD02-A9FFD486F927}"/>
            </a:ext>
          </a:extLst>
        </p:cNvPr>
        <p:cNvGrpSpPr/>
        <p:nvPr/>
      </p:nvGrpSpPr>
      <p:grpSpPr>
        <a:xfrm>
          <a:off x="0" y="0"/>
          <a:ext cx="0" cy="0"/>
          <a:chOff x="0" y="0"/>
          <a:chExt cx="0" cy="0"/>
        </a:xfrm>
      </p:grpSpPr>
      <p:sp>
        <p:nvSpPr>
          <p:cNvPr id="493" name="Google Shape;493;g2bc6a2b2f82_0_60:notes">
            <a:extLst>
              <a:ext uri="{FF2B5EF4-FFF2-40B4-BE49-F238E27FC236}">
                <a16:creationId xmlns:a16="http://schemas.microsoft.com/office/drawing/2014/main" id="{248142AE-E1DD-CDFD-36F4-BA4681D6589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a:extLst>
              <a:ext uri="{FF2B5EF4-FFF2-40B4-BE49-F238E27FC236}">
                <a16:creationId xmlns:a16="http://schemas.microsoft.com/office/drawing/2014/main" id="{ABECCB90-433B-4831-142C-F0B9138E3C7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44642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2a723b322c6_0_1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6" name="Google Shape;296;g2a723b322c6_0_12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95018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9b77515eae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9b77515eae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06638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17198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2bc6a2b2f82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94" name="Google Shape;494;g2bc6a2b2f82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89587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2a723b322c6_0_1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6" name="Google Shape;296;g2a723b322c6_0_12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96827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タイトル">
    <p:bg>
      <p:bgPr>
        <a:solidFill>
          <a:schemeClr val="bg2">
            <a:alpha val="60104"/>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90E3D2-0C0E-8C8C-452E-431D5458F5A3}"/>
              </a:ext>
            </a:extLst>
          </p:cNvPr>
          <p:cNvSpPr>
            <a:spLocks noGrp="1"/>
          </p:cNvSpPr>
          <p:nvPr>
            <p:ph type="ctrTitle" hasCustomPrompt="1"/>
          </p:nvPr>
        </p:nvSpPr>
        <p:spPr>
          <a:xfrm>
            <a:off x="459915" y="2730500"/>
            <a:ext cx="5015948" cy="1168400"/>
          </a:xfrm>
          <a:prstGeom prst="rect">
            <a:avLst/>
          </a:prstGeom>
        </p:spPr>
        <p:txBody>
          <a:bodyPr anchor="b"/>
          <a:lstStyle>
            <a:lvl1pPr algn="l">
              <a:lnSpc>
                <a:spcPct val="100000"/>
              </a:lnSpc>
              <a:defRPr sz="3600" b="1" i="0">
                <a:latin typeface="Yu Gothic" panose="020B0400000000000000" pitchFamily="34" charset="-128"/>
                <a:ea typeface="Yu Gothic" panose="020B0400000000000000" pitchFamily="34" charset="-128"/>
              </a:defRPr>
            </a:lvl1pPr>
          </a:lstStyle>
          <a:p>
            <a:r>
              <a:rPr kumimoji="1" lang="ja-JP" altLang="en-US"/>
              <a:t>タイトルタイトルタイトルタイトルタイトル</a:t>
            </a:r>
          </a:p>
        </p:txBody>
      </p:sp>
      <p:pic>
        <p:nvPicPr>
          <p:cNvPr id="4" name="図 3" descr="挿絵, 名刺, テーブル が含まれている画像&#10;&#10;自動的に生成された説明">
            <a:extLst>
              <a:ext uri="{FF2B5EF4-FFF2-40B4-BE49-F238E27FC236}">
                <a16:creationId xmlns:a16="http://schemas.microsoft.com/office/drawing/2014/main" id="{82F9E9CA-FBF8-7ACA-6972-B87B6E294E0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テキスト プレースホルダー 8">
            <a:extLst>
              <a:ext uri="{FF2B5EF4-FFF2-40B4-BE49-F238E27FC236}">
                <a16:creationId xmlns:a16="http://schemas.microsoft.com/office/drawing/2014/main" id="{C054B1AA-BD83-7406-0C43-0616F6DCFA0D}"/>
              </a:ext>
            </a:extLst>
          </p:cNvPr>
          <p:cNvSpPr>
            <a:spLocks noGrp="1"/>
          </p:cNvSpPr>
          <p:nvPr>
            <p:ph type="body" sz="quarter" idx="10" hasCustomPrompt="1"/>
          </p:nvPr>
        </p:nvSpPr>
        <p:spPr>
          <a:xfrm>
            <a:off x="544989" y="4051072"/>
            <a:ext cx="2845913" cy="731096"/>
          </a:xfrm>
          <a:prstGeom prst="rect">
            <a:avLst/>
          </a:prstGeom>
        </p:spPr>
        <p:txBody>
          <a:bodyPr/>
          <a:lstStyle>
            <a:lvl1pPr marL="0" indent="0" defTabSz="914377">
              <a:buClrTx/>
              <a:buNone/>
              <a:defRPr sz="2267" b="1"/>
            </a:lvl1pPr>
          </a:lstStyle>
          <a:p>
            <a:pPr defTabSz="685800">
              <a:buClrTx/>
            </a:pPr>
            <a:r>
              <a:rPr kumimoji="1" lang="ja-JP" altLang="en-US" sz="2267" b="1" kern="1200">
                <a:latin typeface="Yu Gothic" panose="020B0400000000000000" pitchFamily="34" charset="-128"/>
                <a:ea typeface="Yu Gothic" panose="020B0400000000000000" pitchFamily="34" charset="-128"/>
                <a:cs typeface="+mn-cs"/>
              </a:rPr>
              <a:t>資料タイトルを入力</a:t>
            </a:r>
          </a:p>
        </p:txBody>
      </p:sp>
    </p:spTree>
    <p:extLst>
      <p:ext uri="{BB962C8B-B14F-4D97-AF65-F5344CB8AC3E}">
        <p14:creationId xmlns:p14="http://schemas.microsoft.com/office/powerpoint/2010/main" val="42134568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基本スライド（事例） 1 2" preserve="1" userDrawn="1">
  <p:cSld name="1_基本スライド（事例） 1 2">
    <p:spTree>
      <p:nvGrpSpPr>
        <p:cNvPr id="1" name="Shape 36"/>
        <p:cNvGrpSpPr/>
        <p:nvPr/>
      </p:nvGrpSpPr>
      <p:grpSpPr>
        <a:xfrm>
          <a:off x="0" y="0"/>
          <a:ext cx="0" cy="0"/>
          <a:chOff x="0" y="0"/>
          <a:chExt cx="0" cy="0"/>
        </a:xfrm>
      </p:grpSpPr>
      <p:sp>
        <p:nvSpPr>
          <p:cNvPr id="37" name="Google Shape;37;p7"/>
          <p:cNvSpPr/>
          <p:nvPr userDrawn="1"/>
        </p:nvSpPr>
        <p:spPr>
          <a:xfrm>
            <a:off x="595092" y="987535"/>
            <a:ext cx="11069200" cy="1195228"/>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sp>
        <p:nvSpPr>
          <p:cNvPr id="39" name="Google Shape;39;p7"/>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sp>
        <p:nvSpPr>
          <p:cNvPr id="40" name="Google Shape;40;p7"/>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400"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pic>
        <p:nvPicPr>
          <p:cNvPr id="41" name="Google Shape;41;p7"/>
          <p:cNvPicPr preferRelativeResize="0"/>
          <p:nvPr/>
        </p:nvPicPr>
        <p:blipFill rotWithShape="1">
          <a:blip r:embed="rId2">
            <a:alphaModFix/>
          </a:blip>
          <a:srcRect/>
          <a:stretch/>
        </p:blipFill>
        <p:spPr>
          <a:xfrm rot="10800000" flipH="1">
            <a:off x="-2" y="481"/>
            <a:ext cx="12192027" cy="47883"/>
          </a:xfrm>
          <a:prstGeom prst="rect">
            <a:avLst/>
          </a:prstGeom>
          <a:noFill/>
          <a:ln>
            <a:noFill/>
          </a:ln>
        </p:spPr>
      </p:pic>
      <p:pic>
        <p:nvPicPr>
          <p:cNvPr id="42" name="Google Shape;42;p7" descr="A-TANK logo"/>
          <p:cNvPicPr preferRelativeResize="0"/>
          <p:nvPr/>
        </p:nvPicPr>
        <p:blipFill rotWithShape="1">
          <a:blip r:embed="rId3">
            <a:alphaModFix/>
          </a:blip>
          <a:srcRect/>
          <a:stretch/>
        </p:blipFill>
        <p:spPr>
          <a:xfrm>
            <a:off x="10071103" y="107949"/>
            <a:ext cx="1955796" cy="704195"/>
          </a:xfrm>
          <a:prstGeom prst="rect">
            <a:avLst/>
          </a:prstGeom>
          <a:noFill/>
          <a:ln>
            <a:noFill/>
          </a:ln>
        </p:spPr>
      </p:pic>
      <p:pic>
        <p:nvPicPr>
          <p:cNvPr id="43" name="Google Shape;43;p7"/>
          <p:cNvPicPr preferRelativeResize="0"/>
          <p:nvPr/>
        </p:nvPicPr>
        <p:blipFill>
          <a:blip r:embed="rId4">
            <a:alphaModFix/>
          </a:blip>
          <a:stretch>
            <a:fillRect/>
          </a:stretch>
        </p:blipFill>
        <p:spPr>
          <a:xfrm>
            <a:off x="10720729" y="1257481"/>
            <a:ext cx="943633" cy="987667"/>
          </a:xfrm>
          <a:prstGeom prst="rect">
            <a:avLst/>
          </a:prstGeom>
          <a:noFill/>
          <a:ln>
            <a:noFill/>
          </a:ln>
        </p:spPr>
      </p:pic>
      <p:pic>
        <p:nvPicPr>
          <p:cNvPr id="6" name="Google Shape;27;p6">
            <a:extLst>
              <a:ext uri="{FF2B5EF4-FFF2-40B4-BE49-F238E27FC236}">
                <a16:creationId xmlns:a16="http://schemas.microsoft.com/office/drawing/2014/main" id="{6CBF744D-8E70-DD85-0552-45606F033B14}"/>
              </a:ext>
            </a:extLst>
          </p:cNvPr>
          <p:cNvPicPr preferRelativeResize="0"/>
          <p:nvPr userDrawn="1"/>
        </p:nvPicPr>
        <p:blipFill>
          <a:blip r:embed="rId5">
            <a:alphaModFix/>
          </a:blip>
          <a:stretch>
            <a:fillRect/>
          </a:stretch>
        </p:blipFill>
        <p:spPr>
          <a:xfrm>
            <a:off x="595095" y="987536"/>
            <a:ext cx="900700" cy="942733"/>
          </a:xfrm>
          <a:prstGeom prst="rect">
            <a:avLst/>
          </a:prstGeom>
          <a:noFill/>
          <a:ln>
            <a:noFill/>
          </a:ln>
        </p:spPr>
      </p:pic>
      <p:sp>
        <p:nvSpPr>
          <p:cNvPr id="8" name="テキスト プレースホルダー 6">
            <a:extLst>
              <a:ext uri="{FF2B5EF4-FFF2-40B4-BE49-F238E27FC236}">
                <a16:creationId xmlns:a16="http://schemas.microsoft.com/office/drawing/2014/main" id="{307E9770-FC25-94DC-FA3B-C6A183C5F8A8}"/>
              </a:ext>
            </a:extLst>
          </p:cNvPr>
          <p:cNvSpPr>
            <a:spLocks noGrp="1"/>
          </p:cNvSpPr>
          <p:nvPr>
            <p:ph type="body" sz="quarter" idx="13" hasCustomPrompt="1"/>
          </p:nvPr>
        </p:nvSpPr>
        <p:spPr>
          <a:xfrm>
            <a:off x="889160"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4" name="テキスト プレースホルダー 13">
            <a:extLst>
              <a:ext uri="{FF2B5EF4-FFF2-40B4-BE49-F238E27FC236}">
                <a16:creationId xmlns:a16="http://schemas.microsoft.com/office/drawing/2014/main" id="{2318C1AB-731E-FBB4-5361-244435BD9838}"/>
              </a:ext>
            </a:extLst>
          </p:cNvPr>
          <p:cNvSpPr>
            <a:spLocks noGrp="1"/>
          </p:cNvSpPr>
          <p:nvPr>
            <p:ph type="body" sz="quarter" idx="17" hasCustomPrompt="1"/>
          </p:nvPr>
        </p:nvSpPr>
        <p:spPr>
          <a:xfrm>
            <a:off x="6055563" y="1313924"/>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3" name="テキスト プレースホルダー 6">
            <a:extLst>
              <a:ext uri="{FF2B5EF4-FFF2-40B4-BE49-F238E27FC236}">
                <a16:creationId xmlns:a16="http://schemas.microsoft.com/office/drawing/2014/main" id="{EB9EE7DE-ACF0-E2AE-4A48-EC9A4A270285}"/>
              </a:ext>
            </a:extLst>
          </p:cNvPr>
          <p:cNvSpPr>
            <a:spLocks noGrp="1"/>
          </p:cNvSpPr>
          <p:nvPr>
            <p:ph type="body" sz="quarter" idx="14" hasCustomPrompt="1"/>
          </p:nvPr>
        </p:nvSpPr>
        <p:spPr>
          <a:xfrm>
            <a:off x="897885" y="1597019"/>
            <a:ext cx="24867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Tree>
    <p:extLst>
      <p:ext uri="{BB962C8B-B14F-4D97-AF65-F5344CB8AC3E}">
        <p14:creationId xmlns:p14="http://schemas.microsoft.com/office/powerpoint/2010/main" val="202850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基本スライド（事例） 1 1 1" preserve="1" userDrawn="1">
  <p:cSld name="1_基本スライド（事例） 1 1 1">
    <p:spTree>
      <p:nvGrpSpPr>
        <p:cNvPr id="1" name="Shape 55"/>
        <p:cNvGrpSpPr/>
        <p:nvPr/>
      </p:nvGrpSpPr>
      <p:grpSpPr>
        <a:xfrm>
          <a:off x="0" y="0"/>
          <a:ext cx="0" cy="0"/>
          <a:chOff x="0" y="0"/>
          <a:chExt cx="0" cy="0"/>
        </a:xfrm>
      </p:grpSpPr>
      <p:pic>
        <p:nvPicPr>
          <p:cNvPr id="56" name="Google Shape;56;p9"/>
          <p:cNvPicPr preferRelativeResize="0"/>
          <p:nvPr/>
        </p:nvPicPr>
        <p:blipFill>
          <a:blip r:embed="rId2">
            <a:alphaModFix/>
          </a:blip>
          <a:stretch>
            <a:fillRect/>
          </a:stretch>
        </p:blipFill>
        <p:spPr>
          <a:xfrm>
            <a:off x="595091" y="987536"/>
            <a:ext cx="900700" cy="942733"/>
          </a:xfrm>
          <a:prstGeom prst="rect">
            <a:avLst/>
          </a:prstGeom>
          <a:noFill/>
          <a:ln>
            <a:noFill/>
          </a:ln>
        </p:spPr>
      </p:pic>
      <p:sp>
        <p:nvSpPr>
          <p:cNvPr id="57" name="Google Shape;57;p9"/>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59" name="Google Shape;59;p9"/>
          <p:cNvPicPr preferRelativeResize="0"/>
          <p:nvPr/>
        </p:nvPicPr>
        <p:blipFill rotWithShape="1">
          <a:blip r:embed="rId3">
            <a:alphaModFix/>
          </a:blip>
          <a:srcRect/>
          <a:stretch/>
        </p:blipFill>
        <p:spPr>
          <a:xfrm rot="10800000" flipH="1">
            <a:off x="-2" y="481"/>
            <a:ext cx="12192027" cy="47883"/>
          </a:xfrm>
          <a:prstGeom prst="rect">
            <a:avLst/>
          </a:prstGeom>
          <a:noFill/>
          <a:ln>
            <a:noFill/>
          </a:ln>
        </p:spPr>
      </p:pic>
      <p:pic>
        <p:nvPicPr>
          <p:cNvPr id="60" name="Google Shape;60;p9" descr="A-TANK logo"/>
          <p:cNvPicPr preferRelativeResize="0"/>
          <p:nvPr/>
        </p:nvPicPr>
        <p:blipFill rotWithShape="1">
          <a:blip r:embed="rId4">
            <a:alphaModFix/>
          </a:blip>
          <a:srcRect/>
          <a:stretch/>
        </p:blipFill>
        <p:spPr>
          <a:xfrm>
            <a:off x="10071103" y="107949"/>
            <a:ext cx="1955796" cy="704195"/>
          </a:xfrm>
          <a:prstGeom prst="rect">
            <a:avLst/>
          </a:prstGeom>
          <a:noFill/>
          <a:ln>
            <a:noFill/>
          </a:ln>
        </p:spPr>
      </p:pic>
      <p:pic>
        <p:nvPicPr>
          <p:cNvPr id="61" name="Google Shape;61;p9"/>
          <p:cNvPicPr preferRelativeResize="0"/>
          <p:nvPr/>
        </p:nvPicPr>
        <p:blipFill>
          <a:blip r:embed="rId5">
            <a:alphaModFix/>
          </a:blip>
          <a:stretch>
            <a:fillRect/>
          </a:stretch>
        </p:blipFill>
        <p:spPr>
          <a:xfrm>
            <a:off x="10659037" y="5451469"/>
            <a:ext cx="943633" cy="987667"/>
          </a:xfrm>
          <a:prstGeom prst="rect">
            <a:avLst/>
          </a:prstGeom>
          <a:noFill/>
          <a:ln>
            <a:noFill/>
          </a:ln>
        </p:spPr>
      </p:pic>
      <p:sp>
        <p:nvSpPr>
          <p:cNvPr id="4" name="Google Shape;40;p7">
            <a:extLst>
              <a:ext uri="{FF2B5EF4-FFF2-40B4-BE49-F238E27FC236}">
                <a16:creationId xmlns:a16="http://schemas.microsoft.com/office/drawing/2014/main" id="{8C48241B-315D-2B1E-5C6C-C565B2DD058E}"/>
              </a:ext>
            </a:extLst>
          </p:cNvPr>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400"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sp>
        <p:nvSpPr>
          <p:cNvPr id="5" name="テキスト プレースホルダー 6">
            <a:extLst>
              <a:ext uri="{FF2B5EF4-FFF2-40B4-BE49-F238E27FC236}">
                <a16:creationId xmlns:a16="http://schemas.microsoft.com/office/drawing/2014/main" id="{318A8F62-6EE7-8D27-D1F5-505F321141DB}"/>
              </a:ext>
            </a:extLst>
          </p:cNvPr>
          <p:cNvSpPr>
            <a:spLocks noGrp="1"/>
          </p:cNvSpPr>
          <p:nvPr>
            <p:ph type="body" sz="quarter" idx="13" hasCustomPrompt="1"/>
          </p:nvPr>
        </p:nvSpPr>
        <p:spPr>
          <a:xfrm>
            <a:off x="889160"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7" name="テキスト プレースホルダー 13">
            <a:extLst>
              <a:ext uri="{FF2B5EF4-FFF2-40B4-BE49-F238E27FC236}">
                <a16:creationId xmlns:a16="http://schemas.microsoft.com/office/drawing/2014/main" id="{9DFF61F8-60AD-7DDF-7A1C-4851DE73039D}"/>
              </a:ext>
            </a:extLst>
          </p:cNvPr>
          <p:cNvSpPr>
            <a:spLocks noGrp="1"/>
          </p:cNvSpPr>
          <p:nvPr>
            <p:ph type="body" sz="quarter" idx="17" hasCustomPrompt="1"/>
          </p:nvPr>
        </p:nvSpPr>
        <p:spPr>
          <a:xfrm>
            <a:off x="6055563" y="1313924"/>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9" name="テキスト プレースホルダー 6">
            <a:extLst>
              <a:ext uri="{FF2B5EF4-FFF2-40B4-BE49-F238E27FC236}">
                <a16:creationId xmlns:a16="http://schemas.microsoft.com/office/drawing/2014/main" id="{BADB1CF5-D2B1-ABCC-D3D0-D93B52F5A06D}"/>
              </a:ext>
            </a:extLst>
          </p:cNvPr>
          <p:cNvSpPr>
            <a:spLocks noGrp="1"/>
          </p:cNvSpPr>
          <p:nvPr>
            <p:ph type="body" sz="quarter" idx="14" hasCustomPrompt="1"/>
          </p:nvPr>
        </p:nvSpPr>
        <p:spPr>
          <a:xfrm>
            <a:off x="897885" y="1597019"/>
            <a:ext cx="24867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Tree>
    <p:extLst>
      <p:ext uri="{BB962C8B-B14F-4D97-AF65-F5344CB8AC3E}">
        <p14:creationId xmlns:p14="http://schemas.microsoft.com/office/powerpoint/2010/main" val="1902227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2 つのコンテンツ">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8C74CE37-CA6F-AA8B-4B90-91CF581A182D}"/>
              </a:ext>
            </a:extLst>
          </p:cNvPr>
          <p:cNvSpPr>
            <a:spLocks noGrp="1"/>
          </p:cNvSpPr>
          <p:nvPr>
            <p:ph sz="half" idx="2"/>
          </p:nvPr>
        </p:nvSpPr>
        <p:spPr>
          <a:xfrm>
            <a:off x="6146801" y="1244603"/>
            <a:ext cx="5587107" cy="5118100"/>
          </a:xfrm>
          <a:prstGeom prst="rect">
            <a:avLst/>
          </a:prstGeom>
        </p:spPr>
        <p:txBody>
          <a:bodyPr/>
          <a:lstStyle>
            <a:lvl1pPr>
              <a:defRPr sz="2400" b="0" i="0">
                <a:latin typeface="Yu Gothic Medium" panose="020B0400000000000000" pitchFamily="34" charset="-128"/>
                <a:ea typeface="Yu Gothic Medium" panose="020B0400000000000000" pitchFamily="34" charset="-128"/>
              </a:defRPr>
            </a:lvl1pPr>
            <a:lvl2pPr>
              <a:defRPr sz="1800" b="0" i="0">
                <a:latin typeface="Yu Gothic" panose="020B0400000000000000" pitchFamily="34" charset="-128"/>
                <a:ea typeface="Yu Gothic" panose="020B0400000000000000" pitchFamily="34" charset="-128"/>
              </a:defRPr>
            </a:lvl2pPr>
            <a:lvl3pPr>
              <a:defRPr sz="1600" b="0" i="0">
                <a:latin typeface="Yu Gothic" panose="020B0400000000000000" pitchFamily="34" charset="-128"/>
                <a:ea typeface="Yu Gothic" panose="020B0400000000000000" pitchFamily="34" charset="-128"/>
              </a:defRPr>
            </a:lvl3pPr>
            <a:lvl4pPr>
              <a:defRPr sz="1200" b="0" i="0">
                <a:latin typeface="Yu Gothic" panose="020B0400000000000000" pitchFamily="34" charset="-128"/>
                <a:ea typeface="Yu Gothic" panose="020B0400000000000000" pitchFamily="34" charset="-128"/>
              </a:defRPr>
            </a:lvl4pPr>
            <a:lvl5pPr>
              <a:defRPr sz="800" b="0" i="0">
                <a:latin typeface="Yu Gothic" panose="020B0400000000000000" pitchFamily="34" charset="-128"/>
                <a:ea typeface="Yu Gothic"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7" name="コンテンツ プレースホルダー 3">
            <a:extLst>
              <a:ext uri="{FF2B5EF4-FFF2-40B4-BE49-F238E27FC236}">
                <a16:creationId xmlns:a16="http://schemas.microsoft.com/office/drawing/2014/main" id="{6E3C36A4-0221-544A-C316-EDC86A93622B}"/>
              </a:ext>
            </a:extLst>
          </p:cNvPr>
          <p:cNvSpPr>
            <a:spLocks noGrp="1"/>
          </p:cNvSpPr>
          <p:nvPr>
            <p:ph sz="half" idx="13"/>
          </p:nvPr>
        </p:nvSpPr>
        <p:spPr>
          <a:xfrm>
            <a:off x="547559" y="1244603"/>
            <a:ext cx="5446844" cy="5118100"/>
          </a:xfrm>
          <a:prstGeom prst="rect">
            <a:avLst/>
          </a:prstGeom>
        </p:spPr>
        <p:txBody>
          <a:bodyPr/>
          <a:lstStyle>
            <a:lvl1pPr>
              <a:defRPr sz="2400" b="0" i="0">
                <a:latin typeface="Yu Gothic Medium" panose="020B0400000000000000" pitchFamily="34" charset="-128"/>
                <a:ea typeface="Yu Gothic Medium" panose="020B0400000000000000" pitchFamily="34" charset="-128"/>
              </a:defRPr>
            </a:lvl1pPr>
            <a:lvl2pPr>
              <a:defRPr sz="1800" b="0" i="0">
                <a:latin typeface="Yu Gothic" panose="020B0400000000000000" pitchFamily="34" charset="-128"/>
                <a:ea typeface="Yu Gothic" panose="020B0400000000000000" pitchFamily="34" charset="-128"/>
              </a:defRPr>
            </a:lvl2pPr>
            <a:lvl3pPr>
              <a:defRPr sz="1600" b="0" i="0">
                <a:latin typeface="Yu Gothic" panose="020B0400000000000000" pitchFamily="34" charset="-128"/>
                <a:ea typeface="Yu Gothic" panose="020B0400000000000000" pitchFamily="34" charset="-128"/>
              </a:defRPr>
            </a:lvl3pPr>
            <a:lvl4pPr>
              <a:defRPr sz="1200" b="0" i="0">
                <a:latin typeface="Yu Gothic" panose="020B0400000000000000" pitchFamily="34" charset="-128"/>
                <a:ea typeface="Yu Gothic" panose="020B0400000000000000" pitchFamily="34" charset="-128"/>
              </a:defRPr>
            </a:lvl4pPr>
            <a:lvl5pPr>
              <a:defRPr sz="800" b="0" i="0">
                <a:latin typeface="Yu Gothic" panose="020B0400000000000000" pitchFamily="34" charset="-128"/>
                <a:ea typeface="Yu Gothic" panose="020B0400000000000000" pitchFamily="34"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8" name="図 7" descr="A-TANK logo">
            <a:extLst>
              <a:ext uri="{FF2B5EF4-FFF2-40B4-BE49-F238E27FC236}">
                <a16:creationId xmlns:a16="http://schemas.microsoft.com/office/drawing/2014/main" id="{736A8419-A33E-CCF0-91E4-4975200F65D5}"/>
              </a:ext>
              <a:ext uri="{C183D7F6-B498-43B3-948B-1728B52AA6E4}">
                <adec:decorative xmlns:adec="http://schemas.microsoft.com/office/drawing/2017/decorative" val="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71100" y="107949"/>
            <a:ext cx="1955800" cy="704195"/>
          </a:xfrm>
          <a:prstGeom prst="rect">
            <a:avLst/>
          </a:prstGeom>
        </p:spPr>
      </p:pic>
      <p:pic>
        <p:nvPicPr>
          <p:cNvPr id="3" name="図 2">
            <a:extLst>
              <a:ext uri="{FF2B5EF4-FFF2-40B4-BE49-F238E27FC236}">
                <a16:creationId xmlns:a16="http://schemas.microsoft.com/office/drawing/2014/main" id="{1ACA672F-052C-CE9A-27EF-45A2DA36FEA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flipV="1">
            <a:off x="-1" y="481"/>
            <a:ext cx="12192001" cy="47883"/>
          </a:xfrm>
          <a:prstGeom prst="rect">
            <a:avLst/>
          </a:prstGeom>
        </p:spPr>
      </p:pic>
      <p:sp>
        <p:nvSpPr>
          <p:cNvPr id="10" name="スライド番号プレースホルダー 5">
            <a:extLst>
              <a:ext uri="{FF2B5EF4-FFF2-40B4-BE49-F238E27FC236}">
                <a16:creationId xmlns:a16="http://schemas.microsoft.com/office/drawing/2014/main" id="{B8C67DA1-6553-CB34-49CC-12EDA13DCCAF}"/>
              </a:ext>
            </a:extLst>
          </p:cNvPr>
          <p:cNvSpPr>
            <a:spLocks noGrp="1"/>
          </p:cNvSpPr>
          <p:nvPr>
            <p:ph type="sldNum" sz="quarter" idx="4"/>
          </p:nvPr>
        </p:nvSpPr>
        <p:spPr>
          <a:xfrm>
            <a:off x="11476238" y="6554912"/>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fld id="{3200D908-C2D6-084A-9C6A-44EB3DC58219}" type="slidenum">
              <a:rPr lang="ja-JP" altLang="en-US" smtClean="0"/>
              <a:pPr/>
              <a:t>‹#›</a:t>
            </a:fld>
            <a:endParaRPr lang="ja-JP" altLang="en-US"/>
          </a:p>
        </p:txBody>
      </p:sp>
      <p:sp>
        <p:nvSpPr>
          <p:cNvPr id="11" name="タイトル 1">
            <a:extLst>
              <a:ext uri="{FF2B5EF4-FFF2-40B4-BE49-F238E27FC236}">
                <a16:creationId xmlns:a16="http://schemas.microsoft.com/office/drawing/2014/main" id="{911E34C8-DC3E-4C84-DCAE-0CAAC3D1E9C2}"/>
              </a:ext>
            </a:extLst>
          </p:cNvPr>
          <p:cNvSpPr>
            <a:spLocks noGrp="1"/>
          </p:cNvSpPr>
          <p:nvPr>
            <p:ph type="title" hasCustomPrompt="1"/>
          </p:nvPr>
        </p:nvSpPr>
        <p:spPr>
          <a:xfrm>
            <a:off x="533403" y="255645"/>
            <a:ext cx="9105900"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Tree>
    <p:extLst>
      <p:ext uri="{BB962C8B-B14F-4D97-AF65-F5344CB8AC3E}">
        <p14:creationId xmlns:p14="http://schemas.microsoft.com/office/powerpoint/2010/main" val="2388263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4D9A82-F507-5DC0-65C5-4543F9D3403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DCFB0EDA-30E5-25F0-4B02-3534E5E2084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スライド番号プレースホルダー 3">
            <a:extLst>
              <a:ext uri="{FF2B5EF4-FFF2-40B4-BE49-F238E27FC236}">
                <a16:creationId xmlns:a16="http://schemas.microsoft.com/office/drawing/2014/main" id="{9D5DB05A-4DAE-BF4A-C1CD-17598231186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00D908-C2D6-084A-9C6A-44EB3DC58219}" type="slidenum">
              <a:rPr kumimoji="1" lang="ja-JP" altLang="en-US" sz="1200" b="1" i="0" u="none" strike="noStrike" kern="1200" cap="none" spc="0" normalizeH="0" baseline="0" noProof="0" smtClean="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1" i="0" u="none" strike="noStrike" kern="1200" cap="none" spc="0" normalizeH="0" baseline="0" noProof="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endParaRPr>
          </a:p>
        </p:txBody>
      </p:sp>
    </p:spTree>
    <p:extLst>
      <p:ext uri="{BB962C8B-B14F-4D97-AF65-F5344CB8AC3E}">
        <p14:creationId xmlns:p14="http://schemas.microsoft.com/office/powerpoint/2010/main" val="1392985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タイトル">
    <p:bg>
      <p:bgPr>
        <a:solidFill>
          <a:schemeClr val="bg2">
            <a:alpha val="60104"/>
          </a:schemeClr>
        </a:solidFill>
        <a:effectLst/>
      </p:bgPr>
    </p:bg>
    <p:spTree>
      <p:nvGrpSpPr>
        <p:cNvPr id="1" name=""/>
        <p:cNvGrpSpPr/>
        <p:nvPr/>
      </p:nvGrpSpPr>
      <p:grpSpPr>
        <a:xfrm>
          <a:off x="0" y="0"/>
          <a:ext cx="0" cy="0"/>
          <a:chOff x="0" y="0"/>
          <a:chExt cx="0" cy="0"/>
        </a:xfrm>
      </p:grpSpPr>
      <p:pic>
        <p:nvPicPr>
          <p:cNvPr id="4" name="図 3" descr="図形 が含まれている画像&#10;&#10;自動的に生成された説明">
            <a:extLst>
              <a:ext uri="{FF2B5EF4-FFF2-40B4-BE49-F238E27FC236}">
                <a16:creationId xmlns:a16="http://schemas.microsoft.com/office/drawing/2014/main" id="{AC7829FB-1EEE-9548-C212-C9287D839B6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タイトル 1">
            <a:extLst>
              <a:ext uri="{FF2B5EF4-FFF2-40B4-BE49-F238E27FC236}">
                <a16:creationId xmlns:a16="http://schemas.microsoft.com/office/drawing/2014/main" id="{54A3C7D1-D28E-DC10-FE5F-F62A004E48B1}"/>
              </a:ext>
            </a:extLst>
          </p:cNvPr>
          <p:cNvSpPr>
            <a:spLocks noGrp="1"/>
          </p:cNvSpPr>
          <p:nvPr>
            <p:ph type="ctrTitle" hasCustomPrompt="1"/>
          </p:nvPr>
        </p:nvSpPr>
        <p:spPr>
          <a:xfrm>
            <a:off x="1237369" y="3091262"/>
            <a:ext cx="9310679" cy="1628223"/>
          </a:xfrm>
          <a:prstGeom prst="rect">
            <a:avLst/>
          </a:prstGeom>
        </p:spPr>
        <p:txBody>
          <a:bodyPr anchor="t"/>
          <a:lstStyle>
            <a:lvl1pPr algn="l">
              <a:lnSpc>
                <a:spcPct val="100000"/>
              </a:lnSpc>
              <a:defRPr sz="4267" b="1" i="0">
                <a:solidFill>
                  <a:schemeClr val="tx1"/>
                </a:solidFill>
                <a:latin typeface="Yu Gothic" panose="020B0400000000000000" pitchFamily="34" charset="-128"/>
                <a:ea typeface="Yu Gothic" panose="020B0400000000000000" pitchFamily="34" charset="-128"/>
              </a:defRPr>
            </a:lvl1pPr>
          </a:lstStyle>
          <a:p>
            <a:r>
              <a:rPr kumimoji="1" lang="ja-JP" altLang="en-US"/>
              <a:t>セクション内の小見出しを入力</a:t>
            </a:r>
          </a:p>
        </p:txBody>
      </p:sp>
      <p:cxnSp>
        <p:nvCxnSpPr>
          <p:cNvPr id="12" name="直線コネクタ 11">
            <a:extLst>
              <a:ext uri="{FF2B5EF4-FFF2-40B4-BE49-F238E27FC236}">
                <a16:creationId xmlns:a16="http://schemas.microsoft.com/office/drawing/2014/main" id="{1EC80CB6-9912-0EFC-5692-E899A3200D98}"/>
              </a:ext>
            </a:extLst>
          </p:cNvPr>
          <p:cNvCxnSpPr/>
          <p:nvPr userDrawn="1"/>
        </p:nvCxnSpPr>
        <p:spPr>
          <a:xfrm>
            <a:off x="1440659" y="2989006"/>
            <a:ext cx="9310679" cy="0"/>
          </a:xfrm>
          <a:prstGeom prst="line">
            <a:avLst/>
          </a:prstGeom>
          <a:ln w="19050">
            <a:solidFill>
              <a:srgbClr val="EB0083"/>
            </a:solidFill>
          </a:ln>
        </p:spPr>
        <p:style>
          <a:lnRef idx="1">
            <a:schemeClr val="accent1"/>
          </a:lnRef>
          <a:fillRef idx="0">
            <a:schemeClr val="accent1"/>
          </a:fillRef>
          <a:effectRef idx="0">
            <a:schemeClr val="accent1"/>
          </a:effectRef>
          <a:fontRef idx="minor">
            <a:schemeClr val="tx1"/>
          </a:fontRef>
        </p:style>
      </p:cxnSp>
      <p:sp>
        <p:nvSpPr>
          <p:cNvPr id="24" name="テキスト プレースホルダー 23">
            <a:extLst>
              <a:ext uri="{FF2B5EF4-FFF2-40B4-BE49-F238E27FC236}">
                <a16:creationId xmlns:a16="http://schemas.microsoft.com/office/drawing/2014/main" id="{BBD91B32-8EF3-AF58-1F81-07C90C1FD6B8}"/>
              </a:ext>
            </a:extLst>
          </p:cNvPr>
          <p:cNvSpPr>
            <a:spLocks noGrp="1"/>
          </p:cNvSpPr>
          <p:nvPr>
            <p:ph type="body" sz="quarter" idx="10" hasCustomPrompt="1"/>
          </p:nvPr>
        </p:nvSpPr>
        <p:spPr>
          <a:xfrm>
            <a:off x="1333728" y="2636526"/>
            <a:ext cx="4762270" cy="403610"/>
          </a:xfrm>
          <a:prstGeom prst="rect">
            <a:avLst/>
          </a:prstGeom>
        </p:spPr>
        <p:txBody>
          <a:bodyPr/>
          <a:lstStyle>
            <a:lvl1pPr marL="0" indent="0">
              <a:buNone/>
              <a:defRPr sz="1866" b="1">
                <a:solidFill>
                  <a:srgbClr val="EB0083"/>
                </a:solidFill>
              </a:defRPr>
            </a:lvl1pPr>
          </a:lstStyle>
          <a:p>
            <a:pPr lvl="0"/>
            <a:r>
              <a:rPr kumimoji="1" lang="ja-JP" altLang="en-US"/>
              <a:t>セクションタイトルを入力</a:t>
            </a:r>
          </a:p>
        </p:txBody>
      </p:sp>
    </p:spTree>
    <p:extLst>
      <p:ext uri="{BB962C8B-B14F-4D97-AF65-F5344CB8AC3E}">
        <p14:creationId xmlns:p14="http://schemas.microsoft.com/office/powerpoint/2010/main" val="110787624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7" name="スライド番号プレースホルダー 5">
            <a:extLst>
              <a:ext uri="{FF2B5EF4-FFF2-40B4-BE49-F238E27FC236}">
                <a16:creationId xmlns:a16="http://schemas.microsoft.com/office/drawing/2014/main" id="{3EE9EF42-7D64-9E5F-F10B-1AECD138DDB7}"/>
              </a:ext>
            </a:extLst>
          </p:cNvPr>
          <p:cNvSpPr>
            <a:spLocks noGrp="1"/>
          </p:cNvSpPr>
          <p:nvPr>
            <p:ph type="sldNum" sz="quarter" idx="4"/>
          </p:nvPr>
        </p:nvSpPr>
        <p:spPr>
          <a:xfrm>
            <a:off x="11476238" y="6554912"/>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fld id="{3200D908-C2D6-084A-9C6A-44EB3DC58219}" type="slidenum">
              <a:rPr lang="ja-JP" altLang="en-US" smtClean="0"/>
              <a:pPr/>
              <a:t>‹#›</a:t>
            </a:fld>
            <a:endParaRPr lang="ja-JP" altLang="en-US"/>
          </a:p>
        </p:txBody>
      </p:sp>
      <p:sp>
        <p:nvSpPr>
          <p:cNvPr id="4" name="タイトル 1">
            <a:extLst>
              <a:ext uri="{FF2B5EF4-FFF2-40B4-BE49-F238E27FC236}">
                <a16:creationId xmlns:a16="http://schemas.microsoft.com/office/drawing/2014/main" id="{28DA95D2-0EED-6A58-24AD-36FD15402956}"/>
              </a:ext>
            </a:extLst>
          </p:cNvPr>
          <p:cNvSpPr>
            <a:spLocks noGrp="1"/>
          </p:cNvSpPr>
          <p:nvPr>
            <p:ph type="title" hasCustomPrompt="1"/>
          </p:nvPr>
        </p:nvSpPr>
        <p:spPr>
          <a:xfrm>
            <a:off x="533403" y="255645"/>
            <a:ext cx="9105900"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pic>
        <p:nvPicPr>
          <p:cNvPr id="6" name="図 5">
            <a:extLst>
              <a:ext uri="{FF2B5EF4-FFF2-40B4-BE49-F238E27FC236}">
                <a16:creationId xmlns:a16="http://schemas.microsoft.com/office/drawing/2014/main" id="{D0F5157C-0C82-5806-ED0A-04818910C17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flipV="1">
            <a:off x="-1" y="481"/>
            <a:ext cx="12192001" cy="47883"/>
          </a:xfrm>
          <a:prstGeom prst="rect">
            <a:avLst/>
          </a:prstGeom>
        </p:spPr>
      </p:pic>
      <p:pic>
        <p:nvPicPr>
          <p:cNvPr id="7" name="図 6" descr="A-TANK logo">
            <a:extLst>
              <a:ext uri="{FF2B5EF4-FFF2-40B4-BE49-F238E27FC236}">
                <a16:creationId xmlns:a16="http://schemas.microsoft.com/office/drawing/2014/main" id="{A9C514A8-8606-04B4-6792-2DA71930D2CA}"/>
              </a:ext>
              <a:ext uri="{C183D7F6-B498-43B3-948B-1728B52AA6E4}">
                <adec:decorative xmlns:adec="http://schemas.microsoft.com/office/drawing/2017/decorative" val="0"/>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071100" y="107949"/>
            <a:ext cx="1955800" cy="704195"/>
          </a:xfrm>
          <a:prstGeom prst="rect">
            <a:avLst/>
          </a:prstGeom>
        </p:spPr>
      </p:pic>
      <p:sp>
        <p:nvSpPr>
          <p:cNvPr id="9" name="テキスト プレースホルダー 4">
            <a:extLst>
              <a:ext uri="{FF2B5EF4-FFF2-40B4-BE49-F238E27FC236}">
                <a16:creationId xmlns:a16="http://schemas.microsoft.com/office/drawing/2014/main" id="{B0EC2806-B623-4720-99CC-8F6337CB755B}"/>
              </a:ext>
            </a:extLst>
          </p:cNvPr>
          <p:cNvSpPr>
            <a:spLocks noGrp="1"/>
          </p:cNvSpPr>
          <p:nvPr>
            <p:ph type="body" sz="quarter" idx="19" hasCustomPrompt="1"/>
          </p:nvPr>
        </p:nvSpPr>
        <p:spPr>
          <a:xfrm>
            <a:off x="335361" y="944723"/>
            <a:ext cx="11521280" cy="833311"/>
          </a:xfrm>
          <a:prstGeom prst="rect">
            <a:avLst/>
          </a:prstGeom>
        </p:spPr>
        <p:txBody>
          <a:bodyPr/>
          <a:lstStyle>
            <a:lvl1pPr marL="0" indent="0" algn="ctr">
              <a:lnSpc>
                <a:spcPct val="85000"/>
              </a:lnSpc>
              <a:buNone/>
              <a:defRPr sz="1800" b="1"/>
            </a:lvl1pPr>
          </a:lstStyle>
          <a:p>
            <a:pPr lvl="0"/>
            <a:r>
              <a:rPr kumimoji="1" lang="ja-JP" altLang="en-US"/>
              <a:t>見出しを記入</a:t>
            </a:r>
          </a:p>
        </p:txBody>
      </p:sp>
      <p:sp>
        <p:nvSpPr>
          <p:cNvPr id="10" name="テキスト プレースホルダー 4">
            <a:extLst>
              <a:ext uri="{FF2B5EF4-FFF2-40B4-BE49-F238E27FC236}">
                <a16:creationId xmlns:a16="http://schemas.microsoft.com/office/drawing/2014/main" id="{2BC826EC-1D21-82A2-3472-E7258EC35D12}"/>
              </a:ext>
            </a:extLst>
          </p:cNvPr>
          <p:cNvSpPr>
            <a:spLocks noGrp="1"/>
          </p:cNvSpPr>
          <p:nvPr>
            <p:ph type="body" sz="quarter" idx="20" hasCustomPrompt="1"/>
          </p:nvPr>
        </p:nvSpPr>
        <p:spPr>
          <a:xfrm>
            <a:off x="659396" y="1362811"/>
            <a:ext cx="10934310" cy="833311"/>
          </a:xfrm>
          <a:prstGeom prst="rect">
            <a:avLst/>
          </a:prstGeom>
        </p:spPr>
        <p:txBody>
          <a:bodyPr/>
          <a:lstStyle>
            <a:lvl1pPr marL="0" indent="0" algn="ctr">
              <a:lnSpc>
                <a:spcPct val="50000"/>
              </a:lnSpc>
              <a:buNone/>
              <a:defRPr sz="1467" b="0">
                <a:latin typeface="+mn-ea"/>
                <a:ea typeface="+mn-ea"/>
              </a:defRPr>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a:t>
            </a:r>
          </a:p>
        </p:txBody>
      </p:sp>
    </p:spTree>
    <p:extLst>
      <p:ext uri="{BB962C8B-B14F-4D97-AF65-F5344CB8AC3E}">
        <p14:creationId xmlns:p14="http://schemas.microsoft.com/office/powerpoint/2010/main" val="2549858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
    <p:bg>
      <p:bgPr>
        <a:solidFill>
          <a:schemeClr val="bg2">
            <a:alpha val="60104"/>
          </a:schemeClr>
        </a:solidFill>
        <a:effectLst/>
      </p:bgPr>
    </p:bg>
    <p:spTree>
      <p:nvGrpSpPr>
        <p:cNvPr id="1" name=""/>
        <p:cNvGrpSpPr/>
        <p:nvPr/>
      </p:nvGrpSpPr>
      <p:grpSpPr>
        <a:xfrm>
          <a:off x="0" y="0"/>
          <a:ext cx="0" cy="0"/>
          <a:chOff x="0" y="0"/>
          <a:chExt cx="0" cy="0"/>
        </a:xfrm>
      </p:grpSpPr>
      <p:pic>
        <p:nvPicPr>
          <p:cNvPr id="5" name="図 4" descr="図形 が含まれている画像&#10;&#10;自動的に生成された説明">
            <a:extLst>
              <a:ext uri="{FF2B5EF4-FFF2-40B4-BE49-F238E27FC236}">
                <a16:creationId xmlns:a16="http://schemas.microsoft.com/office/drawing/2014/main" id="{84BBA61B-93B8-88E6-A0F1-8F8B9F8949B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タイトル 1">
            <a:extLst>
              <a:ext uri="{FF2B5EF4-FFF2-40B4-BE49-F238E27FC236}">
                <a16:creationId xmlns:a16="http://schemas.microsoft.com/office/drawing/2014/main" id="{25ACA7BC-DDFF-DB2B-E062-7C29FB521730}"/>
              </a:ext>
            </a:extLst>
          </p:cNvPr>
          <p:cNvSpPr>
            <a:spLocks noGrp="1"/>
          </p:cNvSpPr>
          <p:nvPr>
            <p:ph type="ctrTitle" hasCustomPrompt="1"/>
          </p:nvPr>
        </p:nvSpPr>
        <p:spPr>
          <a:xfrm>
            <a:off x="1237371" y="3429001"/>
            <a:ext cx="9310679" cy="1641475"/>
          </a:xfrm>
          <a:prstGeom prst="rect">
            <a:avLst/>
          </a:prstGeom>
        </p:spPr>
        <p:txBody>
          <a:bodyPr anchor="t"/>
          <a:lstStyle>
            <a:lvl1pPr algn="l">
              <a:lnSpc>
                <a:spcPct val="100000"/>
              </a:lnSpc>
              <a:defRPr sz="5333" b="1" i="0">
                <a:latin typeface="Yu Gothic" panose="020B0400000000000000" pitchFamily="34" charset="-128"/>
                <a:ea typeface="Yu Gothic" panose="020B0400000000000000" pitchFamily="34" charset="-128"/>
              </a:defRPr>
            </a:lvl1pPr>
          </a:lstStyle>
          <a:p>
            <a:r>
              <a:rPr kumimoji="1" lang="ja-JP" altLang="en-US"/>
              <a:t>セクションタイトル</a:t>
            </a:r>
          </a:p>
        </p:txBody>
      </p:sp>
    </p:spTree>
    <p:extLst>
      <p:ext uri="{BB962C8B-B14F-4D97-AF65-F5344CB8AC3E}">
        <p14:creationId xmlns:p14="http://schemas.microsoft.com/office/powerpoint/2010/main" val="117029947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サブ">
    <p:bg>
      <p:bgPr>
        <a:solidFill>
          <a:schemeClr val="bg2">
            <a:alpha val="60104"/>
          </a:schemeClr>
        </a:solidFill>
        <a:effectLst/>
      </p:bgPr>
    </p:bg>
    <p:spTree>
      <p:nvGrpSpPr>
        <p:cNvPr id="1" name=""/>
        <p:cNvGrpSpPr/>
        <p:nvPr/>
      </p:nvGrpSpPr>
      <p:grpSpPr>
        <a:xfrm>
          <a:off x="0" y="0"/>
          <a:ext cx="0" cy="0"/>
          <a:chOff x="0" y="0"/>
          <a:chExt cx="0" cy="0"/>
        </a:xfrm>
      </p:grpSpPr>
      <p:pic>
        <p:nvPicPr>
          <p:cNvPr id="4" name="図 3" descr="図形&#10;&#10;自動的に生成された説明">
            <a:extLst>
              <a:ext uri="{FF2B5EF4-FFF2-40B4-BE49-F238E27FC236}">
                <a16:creationId xmlns:a16="http://schemas.microsoft.com/office/drawing/2014/main" id="{98319759-829F-D2EA-7B7A-6C2386E1D27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8486806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26" name="Google Shape;26;p6"/>
          <p:cNvSpPr/>
          <p:nvPr/>
        </p:nvSpPr>
        <p:spPr>
          <a:xfrm>
            <a:off x="592075" y="987533"/>
            <a:ext cx="5166400" cy="54516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27" name="Google Shape;27;p6"/>
          <p:cNvPicPr preferRelativeResize="0"/>
          <p:nvPr/>
        </p:nvPicPr>
        <p:blipFill>
          <a:blip r:embed="rId2">
            <a:alphaModFix/>
          </a:blip>
          <a:stretch>
            <a:fillRect/>
          </a:stretch>
        </p:blipFill>
        <p:spPr>
          <a:xfrm>
            <a:off x="592879" y="987536"/>
            <a:ext cx="900700" cy="942733"/>
          </a:xfrm>
          <a:prstGeom prst="rect">
            <a:avLst/>
          </a:prstGeom>
          <a:noFill/>
          <a:ln>
            <a:noFill/>
          </a:ln>
        </p:spPr>
      </p:pic>
      <p:pic>
        <p:nvPicPr>
          <p:cNvPr id="28" name="Google Shape;28;p6"/>
          <p:cNvPicPr preferRelativeResize="0"/>
          <p:nvPr/>
        </p:nvPicPr>
        <p:blipFill>
          <a:blip r:embed="rId3">
            <a:alphaModFix/>
          </a:blip>
          <a:stretch>
            <a:fillRect/>
          </a:stretch>
        </p:blipFill>
        <p:spPr>
          <a:xfrm>
            <a:off x="4815649" y="5451469"/>
            <a:ext cx="943633" cy="987667"/>
          </a:xfrm>
          <a:prstGeom prst="rect">
            <a:avLst/>
          </a:prstGeom>
          <a:noFill/>
          <a:ln>
            <a:noFill/>
          </a:ln>
        </p:spPr>
      </p:pic>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4">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5">
            <a:alphaModFix/>
          </a:blip>
          <a:srcRect/>
          <a:stretch/>
        </p:blipFill>
        <p:spPr>
          <a:xfrm>
            <a:off x="10071103" y="107949"/>
            <a:ext cx="1955796" cy="704195"/>
          </a:xfrm>
          <a:prstGeom prst="rect">
            <a:avLst/>
          </a:prstGeom>
          <a:noFill/>
          <a:ln>
            <a:noFill/>
          </a:ln>
        </p:spPr>
      </p:pic>
      <p:sp>
        <p:nvSpPr>
          <p:cNvPr id="33" name="Google Shape;33;p6"/>
          <p:cNvSpPr/>
          <p:nvPr/>
        </p:nvSpPr>
        <p:spPr>
          <a:xfrm>
            <a:off x="6495745" y="987533"/>
            <a:ext cx="5166400" cy="54516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34" name="Google Shape;34;p6"/>
          <p:cNvPicPr preferRelativeResize="0"/>
          <p:nvPr/>
        </p:nvPicPr>
        <p:blipFill>
          <a:blip r:embed="rId2">
            <a:alphaModFix/>
          </a:blip>
          <a:stretch>
            <a:fillRect/>
          </a:stretch>
        </p:blipFill>
        <p:spPr>
          <a:xfrm>
            <a:off x="6495747" y="987536"/>
            <a:ext cx="900700" cy="942733"/>
          </a:xfrm>
          <a:prstGeom prst="rect">
            <a:avLst/>
          </a:prstGeom>
          <a:noFill/>
          <a:ln>
            <a:noFill/>
          </a:ln>
        </p:spPr>
      </p:pic>
      <p:pic>
        <p:nvPicPr>
          <p:cNvPr id="35" name="Google Shape;35;p6"/>
          <p:cNvPicPr preferRelativeResize="0"/>
          <p:nvPr/>
        </p:nvPicPr>
        <p:blipFill>
          <a:blip r:embed="rId3">
            <a:alphaModFix/>
          </a:blip>
          <a:stretch>
            <a:fillRect/>
          </a:stretch>
        </p:blipFill>
        <p:spPr>
          <a:xfrm>
            <a:off x="10718516" y="5451469"/>
            <a:ext cx="943633" cy="987667"/>
          </a:xfrm>
          <a:prstGeom prst="rect">
            <a:avLst/>
          </a:prstGeom>
          <a:noFill/>
          <a:ln>
            <a:noFill/>
          </a:ln>
        </p:spPr>
      </p:pic>
      <p:sp>
        <p:nvSpPr>
          <p:cNvPr id="7" name="テキスト プレースホルダー 6">
            <a:extLst>
              <a:ext uri="{FF2B5EF4-FFF2-40B4-BE49-F238E27FC236}">
                <a16:creationId xmlns:a16="http://schemas.microsoft.com/office/drawing/2014/main" id="{4F12CFC6-52A0-A796-9C43-A76E7A6E8AAC}"/>
              </a:ext>
            </a:extLst>
          </p:cNvPr>
          <p:cNvSpPr>
            <a:spLocks noGrp="1"/>
          </p:cNvSpPr>
          <p:nvPr>
            <p:ph type="body" sz="quarter" idx="13" hasCustomPrompt="1"/>
          </p:nvPr>
        </p:nvSpPr>
        <p:spPr>
          <a:xfrm>
            <a:off x="886948"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8" name="テキスト プレースホルダー 6">
            <a:extLst>
              <a:ext uri="{FF2B5EF4-FFF2-40B4-BE49-F238E27FC236}">
                <a16:creationId xmlns:a16="http://schemas.microsoft.com/office/drawing/2014/main" id="{AEB4412C-4D6C-C68D-E528-812B2B55C62D}"/>
              </a:ext>
            </a:extLst>
          </p:cNvPr>
          <p:cNvSpPr>
            <a:spLocks noGrp="1"/>
          </p:cNvSpPr>
          <p:nvPr>
            <p:ph type="body" sz="quarter" idx="14" hasCustomPrompt="1"/>
          </p:nvPr>
        </p:nvSpPr>
        <p:spPr>
          <a:xfrm>
            <a:off x="898691" y="1597019"/>
            <a:ext cx="2458660"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9" name="テキスト プレースホルダー 6">
            <a:extLst>
              <a:ext uri="{FF2B5EF4-FFF2-40B4-BE49-F238E27FC236}">
                <a16:creationId xmlns:a16="http://schemas.microsoft.com/office/drawing/2014/main" id="{A734D29F-73EA-65DA-F797-D2D8D42A490B}"/>
              </a:ext>
            </a:extLst>
          </p:cNvPr>
          <p:cNvSpPr>
            <a:spLocks noGrp="1"/>
          </p:cNvSpPr>
          <p:nvPr>
            <p:ph type="body" sz="quarter" idx="15" hasCustomPrompt="1"/>
          </p:nvPr>
        </p:nvSpPr>
        <p:spPr>
          <a:xfrm>
            <a:off x="6790616" y="132258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0" name="テキスト プレースホルダー 6">
            <a:extLst>
              <a:ext uri="{FF2B5EF4-FFF2-40B4-BE49-F238E27FC236}">
                <a16:creationId xmlns:a16="http://schemas.microsoft.com/office/drawing/2014/main" id="{BAFBE802-D8D1-3E39-4129-8535FCE7CF1E}"/>
              </a:ext>
            </a:extLst>
          </p:cNvPr>
          <p:cNvSpPr>
            <a:spLocks noGrp="1"/>
          </p:cNvSpPr>
          <p:nvPr>
            <p:ph type="body" sz="quarter" idx="16" hasCustomPrompt="1"/>
          </p:nvPr>
        </p:nvSpPr>
        <p:spPr>
          <a:xfrm>
            <a:off x="6802361" y="1591071"/>
            <a:ext cx="2450825"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09CD287A-DFC9-8922-706C-E2AF610AFE12}"/>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17" name="テキスト プレースホルダー 13">
            <a:extLst>
              <a:ext uri="{FF2B5EF4-FFF2-40B4-BE49-F238E27FC236}">
                <a16:creationId xmlns:a16="http://schemas.microsoft.com/office/drawing/2014/main" id="{33AC31A9-8AFE-42C3-4E28-72FBA1010DB5}"/>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Tree>
    <p:extLst>
      <p:ext uri="{BB962C8B-B14F-4D97-AF65-F5344CB8AC3E}">
        <p14:creationId xmlns:p14="http://schemas.microsoft.com/office/powerpoint/2010/main" val="1579178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439A41F8-B91E-1E7B-E3E4-C0C605D3180F}"/>
              </a:ext>
            </a:extLst>
          </p:cNvPr>
          <p:cNvSpPr>
            <a:spLocks noGrp="1"/>
          </p:cNvSpPr>
          <p:nvPr>
            <p:ph type="body" sz="quarter" idx="19" hasCustomPrompt="1"/>
          </p:nvPr>
        </p:nvSpPr>
        <p:spPr>
          <a:xfrm>
            <a:off x="1583269" y="968215"/>
            <a:ext cx="9025467" cy="704194"/>
          </a:xfrm>
          <a:prstGeom prst="rect">
            <a:avLst/>
          </a:prstGeom>
        </p:spPr>
        <p:txBody>
          <a:bodyPr>
            <a:normAutofit/>
          </a:bodyPr>
          <a:lstStyle>
            <a:lvl1pPr marL="0" indent="0" algn="ctr">
              <a:buNone/>
              <a:defRPr sz="1800" b="1"/>
            </a:lvl1pPr>
          </a:lstStyle>
          <a:p>
            <a:pPr lvl="0"/>
            <a:r>
              <a:rPr kumimoji="1" lang="ja-JP" altLang="en-US"/>
              <a:t>見出しを記入</a:t>
            </a:r>
          </a:p>
        </p:txBody>
      </p:sp>
      <p:sp>
        <p:nvSpPr>
          <p:cNvPr id="26" name="Google Shape;26;p6"/>
          <p:cNvSpPr/>
          <p:nvPr/>
        </p:nvSpPr>
        <p:spPr>
          <a:xfrm>
            <a:off x="592075" y="1895353"/>
            <a:ext cx="5166400" cy="4543779"/>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27" name="Google Shape;27;p6"/>
          <p:cNvPicPr preferRelativeResize="0"/>
          <p:nvPr/>
        </p:nvPicPr>
        <p:blipFill>
          <a:blip r:embed="rId2">
            <a:alphaModFix/>
          </a:blip>
          <a:stretch>
            <a:fillRect/>
          </a:stretch>
        </p:blipFill>
        <p:spPr>
          <a:xfrm>
            <a:off x="592879" y="1895356"/>
            <a:ext cx="900700" cy="942733"/>
          </a:xfrm>
          <a:prstGeom prst="rect">
            <a:avLst/>
          </a:prstGeom>
          <a:noFill/>
          <a:ln>
            <a:noFill/>
          </a:ln>
        </p:spPr>
      </p:pic>
      <p:pic>
        <p:nvPicPr>
          <p:cNvPr id="28" name="Google Shape;28;p6"/>
          <p:cNvPicPr preferRelativeResize="0"/>
          <p:nvPr/>
        </p:nvPicPr>
        <p:blipFill>
          <a:blip r:embed="rId3">
            <a:alphaModFix/>
          </a:blip>
          <a:stretch>
            <a:fillRect/>
          </a:stretch>
        </p:blipFill>
        <p:spPr>
          <a:xfrm>
            <a:off x="4815649" y="5451469"/>
            <a:ext cx="943633" cy="987667"/>
          </a:xfrm>
          <a:prstGeom prst="rect">
            <a:avLst/>
          </a:prstGeom>
          <a:noFill/>
          <a:ln>
            <a:noFill/>
          </a:ln>
        </p:spPr>
      </p:pic>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4">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5">
            <a:alphaModFix/>
          </a:blip>
          <a:srcRect/>
          <a:stretch/>
        </p:blipFill>
        <p:spPr>
          <a:xfrm>
            <a:off x="10071103" y="107949"/>
            <a:ext cx="1955796" cy="704195"/>
          </a:xfrm>
          <a:prstGeom prst="rect">
            <a:avLst/>
          </a:prstGeom>
          <a:noFill/>
          <a:ln>
            <a:noFill/>
          </a:ln>
        </p:spPr>
      </p:pic>
      <p:sp>
        <p:nvSpPr>
          <p:cNvPr id="33" name="Google Shape;33;p6"/>
          <p:cNvSpPr/>
          <p:nvPr/>
        </p:nvSpPr>
        <p:spPr>
          <a:xfrm>
            <a:off x="6495745" y="1895353"/>
            <a:ext cx="5166400" cy="4543779"/>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34" name="Google Shape;34;p6"/>
          <p:cNvPicPr preferRelativeResize="0"/>
          <p:nvPr/>
        </p:nvPicPr>
        <p:blipFill>
          <a:blip r:embed="rId2">
            <a:alphaModFix/>
          </a:blip>
          <a:stretch>
            <a:fillRect/>
          </a:stretch>
        </p:blipFill>
        <p:spPr>
          <a:xfrm>
            <a:off x="6495747" y="1895356"/>
            <a:ext cx="900700" cy="942733"/>
          </a:xfrm>
          <a:prstGeom prst="rect">
            <a:avLst/>
          </a:prstGeom>
          <a:noFill/>
          <a:ln>
            <a:noFill/>
          </a:ln>
        </p:spPr>
      </p:pic>
      <p:pic>
        <p:nvPicPr>
          <p:cNvPr id="35" name="Google Shape;35;p6"/>
          <p:cNvPicPr preferRelativeResize="0"/>
          <p:nvPr/>
        </p:nvPicPr>
        <p:blipFill>
          <a:blip r:embed="rId3">
            <a:alphaModFix/>
          </a:blip>
          <a:stretch>
            <a:fillRect/>
          </a:stretch>
        </p:blipFill>
        <p:spPr>
          <a:xfrm>
            <a:off x="10718516" y="5451469"/>
            <a:ext cx="943633" cy="987667"/>
          </a:xfrm>
          <a:prstGeom prst="rect">
            <a:avLst/>
          </a:prstGeom>
          <a:noFill/>
          <a:ln>
            <a:noFill/>
          </a:ln>
        </p:spPr>
      </p:pic>
      <p:sp>
        <p:nvSpPr>
          <p:cNvPr id="7" name="テキスト プレースホルダー 6">
            <a:extLst>
              <a:ext uri="{FF2B5EF4-FFF2-40B4-BE49-F238E27FC236}">
                <a16:creationId xmlns:a16="http://schemas.microsoft.com/office/drawing/2014/main" id="{4F12CFC6-52A0-A796-9C43-A76E7A6E8AAC}"/>
              </a:ext>
            </a:extLst>
          </p:cNvPr>
          <p:cNvSpPr>
            <a:spLocks noGrp="1"/>
          </p:cNvSpPr>
          <p:nvPr>
            <p:ph type="body" sz="quarter" idx="13" hasCustomPrompt="1"/>
          </p:nvPr>
        </p:nvSpPr>
        <p:spPr>
          <a:xfrm>
            <a:off x="886948" y="223635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8" name="テキスト プレースホルダー 6">
            <a:extLst>
              <a:ext uri="{FF2B5EF4-FFF2-40B4-BE49-F238E27FC236}">
                <a16:creationId xmlns:a16="http://schemas.microsoft.com/office/drawing/2014/main" id="{AEB4412C-4D6C-C68D-E528-812B2B55C62D}"/>
              </a:ext>
            </a:extLst>
          </p:cNvPr>
          <p:cNvSpPr>
            <a:spLocks noGrp="1"/>
          </p:cNvSpPr>
          <p:nvPr>
            <p:ph type="body" sz="quarter" idx="14" hasCustomPrompt="1"/>
          </p:nvPr>
        </p:nvSpPr>
        <p:spPr>
          <a:xfrm>
            <a:off x="898691" y="2504839"/>
            <a:ext cx="2363495"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9" name="テキスト プレースホルダー 6">
            <a:extLst>
              <a:ext uri="{FF2B5EF4-FFF2-40B4-BE49-F238E27FC236}">
                <a16:creationId xmlns:a16="http://schemas.microsoft.com/office/drawing/2014/main" id="{A734D29F-73EA-65DA-F797-D2D8D42A490B}"/>
              </a:ext>
            </a:extLst>
          </p:cNvPr>
          <p:cNvSpPr>
            <a:spLocks noGrp="1"/>
          </p:cNvSpPr>
          <p:nvPr>
            <p:ph type="body" sz="quarter" idx="15" hasCustomPrompt="1"/>
          </p:nvPr>
        </p:nvSpPr>
        <p:spPr>
          <a:xfrm>
            <a:off x="6790616" y="223040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0" name="テキスト プレースホルダー 6">
            <a:extLst>
              <a:ext uri="{FF2B5EF4-FFF2-40B4-BE49-F238E27FC236}">
                <a16:creationId xmlns:a16="http://schemas.microsoft.com/office/drawing/2014/main" id="{BAFBE802-D8D1-3E39-4129-8535FCE7CF1E}"/>
              </a:ext>
            </a:extLst>
          </p:cNvPr>
          <p:cNvSpPr>
            <a:spLocks noGrp="1"/>
          </p:cNvSpPr>
          <p:nvPr>
            <p:ph type="body" sz="quarter" idx="16" hasCustomPrompt="1"/>
          </p:nvPr>
        </p:nvSpPr>
        <p:spPr>
          <a:xfrm>
            <a:off x="6802361" y="2498891"/>
            <a:ext cx="2368937"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09CD287A-DFC9-8922-706C-E2AF610AFE12}"/>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17" name="テキスト プレースホルダー 13">
            <a:extLst>
              <a:ext uri="{FF2B5EF4-FFF2-40B4-BE49-F238E27FC236}">
                <a16:creationId xmlns:a16="http://schemas.microsoft.com/office/drawing/2014/main" id="{33AC31A9-8AFE-42C3-4E28-72FBA1010DB5}"/>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＋」と、明治安田生命が「地元アスリート応援プログラム」を立ち上げ。</a:t>
            </a:r>
          </a:p>
        </p:txBody>
      </p:sp>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
        <p:nvSpPr>
          <p:cNvPr id="6" name="テキスト プレースホルダー 4">
            <a:extLst>
              <a:ext uri="{FF2B5EF4-FFF2-40B4-BE49-F238E27FC236}">
                <a16:creationId xmlns:a16="http://schemas.microsoft.com/office/drawing/2014/main" id="{DC202092-623B-0D7E-47CB-F29BFE967DB5}"/>
              </a:ext>
            </a:extLst>
          </p:cNvPr>
          <p:cNvSpPr>
            <a:spLocks noGrp="1"/>
          </p:cNvSpPr>
          <p:nvPr>
            <p:ph type="body" sz="quarter" idx="20" hasCustomPrompt="1"/>
          </p:nvPr>
        </p:nvSpPr>
        <p:spPr>
          <a:xfrm>
            <a:off x="590153" y="1329283"/>
            <a:ext cx="11072801" cy="410004"/>
          </a:xfrm>
          <a:prstGeom prst="rect">
            <a:avLst/>
          </a:prstGeom>
        </p:spPr>
        <p:txBody>
          <a:bodyPr/>
          <a:lstStyle>
            <a:lvl1pPr marL="0" indent="0" algn="ctr">
              <a:buNone/>
              <a:defRPr sz="1467" b="0"/>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　不要なら削除</a:t>
            </a:r>
          </a:p>
        </p:txBody>
      </p:sp>
    </p:spTree>
    <p:extLst>
      <p:ext uri="{BB962C8B-B14F-4D97-AF65-F5344CB8AC3E}">
        <p14:creationId xmlns:p14="http://schemas.microsoft.com/office/powerpoint/2010/main" val="20551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基本スライド（事例） 1" preserve="1" userDrawn="1">
  <p:cSld name="2_基本スライド（事例） 1">
    <p:spTree>
      <p:nvGrpSpPr>
        <p:cNvPr id="1" name="Shape 25"/>
        <p:cNvGrpSpPr/>
        <p:nvPr/>
      </p:nvGrpSpPr>
      <p:grpSpPr>
        <a:xfrm>
          <a:off x="0" y="0"/>
          <a:ext cx="0" cy="0"/>
          <a:chOff x="0" y="0"/>
          <a:chExt cx="0" cy="0"/>
        </a:xfrm>
      </p:grpSpPr>
      <p:sp>
        <p:nvSpPr>
          <p:cNvPr id="29" name="Google Shape;29;p6"/>
          <p:cNvSpPr txBox="1">
            <a:spLocks noGrp="1"/>
          </p:cNvSpPr>
          <p:nvPr>
            <p:ph type="sldNum" idx="12"/>
          </p:nvPr>
        </p:nvSpPr>
        <p:spPr>
          <a:xfrm>
            <a:off x="11476235" y="655432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pic>
        <p:nvPicPr>
          <p:cNvPr id="31" name="Google Shape;31;p6"/>
          <p:cNvPicPr preferRelativeResize="0"/>
          <p:nvPr/>
        </p:nvPicPr>
        <p:blipFill rotWithShape="1">
          <a:blip r:embed="rId2">
            <a:alphaModFix/>
          </a:blip>
          <a:srcRect/>
          <a:stretch/>
        </p:blipFill>
        <p:spPr>
          <a:xfrm rot="10800000" flipH="1">
            <a:off x="-2" y="481"/>
            <a:ext cx="12192027" cy="47883"/>
          </a:xfrm>
          <a:prstGeom prst="rect">
            <a:avLst/>
          </a:prstGeom>
          <a:noFill/>
          <a:ln>
            <a:noFill/>
          </a:ln>
        </p:spPr>
      </p:pic>
      <p:pic>
        <p:nvPicPr>
          <p:cNvPr id="32" name="Google Shape;32;p6" descr="A-TANK logo"/>
          <p:cNvPicPr preferRelativeResize="0"/>
          <p:nvPr/>
        </p:nvPicPr>
        <p:blipFill rotWithShape="1">
          <a:blip r:embed="rId3">
            <a:alphaModFix/>
          </a:blip>
          <a:srcRect/>
          <a:stretch/>
        </p:blipFill>
        <p:spPr>
          <a:xfrm>
            <a:off x="10071103" y="107949"/>
            <a:ext cx="1955796" cy="704195"/>
          </a:xfrm>
          <a:prstGeom prst="rect">
            <a:avLst/>
          </a:prstGeom>
          <a:noFill/>
          <a:ln>
            <a:noFill/>
          </a:ln>
        </p:spPr>
      </p:pic>
      <p:sp>
        <p:nvSpPr>
          <p:cNvPr id="21" name="タイトル 1">
            <a:extLst>
              <a:ext uri="{FF2B5EF4-FFF2-40B4-BE49-F238E27FC236}">
                <a16:creationId xmlns:a16="http://schemas.microsoft.com/office/drawing/2014/main" id="{2B3E38C0-01B3-59E9-85AF-8AC4D018F08A}"/>
              </a:ext>
            </a:extLst>
          </p:cNvPr>
          <p:cNvSpPr>
            <a:spLocks noGrp="1"/>
          </p:cNvSpPr>
          <p:nvPr>
            <p:ph type="title" hasCustomPrompt="1"/>
          </p:nvPr>
        </p:nvSpPr>
        <p:spPr>
          <a:xfrm>
            <a:off x="533400" y="255645"/>
            <a:ext cx="11373464" cy="425395"/>
          </a:xfrm>
          <a:prstGeom prst="rect">
            <a:avLst/>
          </a:prstGeom>
        </p:spPr>
        <p:txBody>
          <a:bodyPr>
            <a:noAutofit/>
          </a:bodyPr>
          <a:lstStyle>
            <a:lvl1pPr>
              <a:defRPr sz="2400" b="1" i="0">
                <a:solidFill>
                  <a:schemeClr val="tx1"/>
                </a:solidFill>
                <a:latin typeface="Yu Gothic" panose="020B0400000000000000" pitchFamily="34" charset="-128"/>
                <a:ea typeface="Yu Gothic" panose="020B0400000000000000" pitchFamily="34" charset="-128"/>
              </a:defRPr>
            </a:lvl1pPr>
          </a:lstStyle>
          <a:p>
            <a:r>
              <a:rPr lang="ja-JP" altLang="en-US"/>
              <a:t>マスタータイトルの書式設定タイトル</a:t>
            </a:r>
            <a:r>
              <a:rPr lang="en-US" altLang="ja-JP"/>
              <a:t>25</a:t>
            </a:r>
            <a:r>
              <a:rPr lang="ja-JP" altLang="en-US"/>
              <a:t>文字以内</a:t>
            </a:r>
            <a:endParaRPr kumimoji="1" lang="ja-JP" altLang="en-US"/>
          </a:p>
        </p:txBody>
      </p:sp>
      <p:sp>
        <p:nvSpPr>
          <p:cNvPr id="15" name="Google Shape;37;p7">
            <a:extLst>
              <a:ext uri="{FF2B5EF4-FFF2-40B4-BE49-F238E27FC236}">
                <a16:creationId xmlns:a16="http://schemas.microsoft.com/office/drawing/2014/main" id="{C29BA7AF-9ACA-3FCA-E253-A865B571C51B}"/>
              </a:ext>
            </a:extLst>
          </p:cNvPr>
          <p:cNvSpPr/>
          <p:nvPr userDrawn="1"/>
        </p:nvSpPr>
        <p:spPr>
          <a:xfrm>
            <a:off x="595092" y="1889287"/>
            <a:ext cx="11069200" cy="1195228"/>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16" name="Google Shape;43;p7">
            <a:extLst>
              <a:ext uri="{FF2B5EF4-FFF2-40B4-BE49-F238E27FC236}">
                <a16:creationId xmlns:a16="http://schemas.microsoft.com/office/drawing/2014/main" id="{6F04C522-760D-AF94-2287-229919738DCA}"/>
              </a:ext>
            </a:extLst>
          </p:cNvPr>
          <p:cNvPicPr preferRelativeResize="0"/>
          <p:nvPr userDrawn="1"/>
        </p:nvPicPr>
        <p:blipFill>
          <a:blip r:embed="rId4">
            <a:alphaModFix/>
          </a:blip>
          <a:stretch>
            <a:fillRect/>
          </a:stretch>
        </p:blipFill>
        <p:spPr>
          <a:xfrm>
            <a:off x="10720729" y="2159233"/>
            <a:ext cx="943633" cy="987667"/>
          </a:xfrm>
          <a:prstGeom prst="rect">
            <a:avLst/>
          </a:prstGeom>
          <a:noFill/>
          <a:ln>
            <a:noFill/>
          </a:ln>
        </p:spPr>
      </p:pic>
      <p:pic>
        <p:nvPicPr>
          <p:cNvPr id="18" name="Google Shape;27;p6">
            <a:extLst>
              <a:ext uri="{FF2B5EF4-FFF2-40B4-BE49-F238E27FC236}">
                <a16:creationId xmlns:a16="http://schemas.microsoft.com/office/drawing/2014/main" id="{486C6FD4-79AC-8EF1-1498-B920D3683C55}"/>
              </a:ext>
            </a:extLst>
          </p:cNvPr>
          <p:cNvPicPr preferRelativeResize="0"/>
          <p:nvPr userDrawn="1"/>
        </p:nvPicPr>
        <p:blipFill>
          <a:blip r:embed="rId5">
            <a:alphaModFix/>
          </a:blip>
          <a:stretch>
            <a:fillRect/>
          </a:stretch>
        </p:blipFill>
        <p:spPr>
          <a:xfrm>
            <a:off x="595095" y="1889288"/>
            <a:ext cx="900700" cy="942733"/>
          </a:xfrm>
          <a:prstGeom prst="rect">
            <a:avLst/>
          </a:prstGeom>
          <a:noFill/>
          <a:ln>
            <a:noFill/>
          </a:ln>
        </p:spPr>
      </p:pic>
      <p:sp>
        <p:nvSpPr>
          <p:cNvPr id="19" name="テキスト プレースホルダー 6">
            <a:extLst>
              <a:ext uri="{FF2B5EF4-FFF2-40B4-BE49-F238E27FC236}">
                <a16:creationId xmlns:a16="http://schemas.microsoft.com/office/drawing/2014/main" id="{D78BE423-477E-89CA-C75F-20B24793064A}"/>
              </a:ext>
            </a:extLst>
          </p:cNvPr>
          <p:cNvSpPr>
            <a:spLocks noGrp="1"/>
          </p:cNvSpPr>
          <p:nvPr>
            <p:ph type="body" sz="quarter" idx="13" hasCustomPrompt="1"/>
          </p:nvPr>
        </p:nvSpPr>
        <p:spPr>
          <a:xfrm>
            <a:off x="889160" y="2230283"/>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22" name="テキスト プレースホルダー 13">
            <a:extLst>
              <a:ext uri="{FF2B5EF4-FFF2-40B4-BE49-F238E27FC236}">
                <a16:creationId xmlns:a16="http://schemas.microsoft.com/office/drawing/2014/main" id="{83407F23-A988-9D85-201D-21ABE8B510B3}"/>
              </a:ext>
            </a:extLst>
          </p:cNvPr>
          <p:cNvSpPr>
            <a:spLocks noGrp="1"/>
          </p:cNvSpPr>
          <p:nvPr>
            <p:ph type="body" sz="quarter" idx="21" hasCustomPrompt="1"/>
          </p:nvPr>
        </p:nvSpPr>
        <p:spPr>
          <a:xfrm>
            <a:off x="6055563" y="2215676"/>
            <a:ext cx="5136980"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23" name="テキスト プレースホルダー 6">
            <a:extLst>
              <a:ext uri="{FF2B5EF4-FFF2-40B4-BE49-F238E27FC236}">
                <a16:creationId xmlns:a16="http://schemas.microsoft.com/office/drawing/2014/main" id="{C6A06002-2453-6114-1AC5-A990254BC731}"/>
              </a:ext>
            </a:extLst>
          </p:cNvPr>
          <p:cNvSpPr>
            <a:spLocks noGrp="1"/>
          </p:cNvSpPr>
          <p:nvPr>
            <p:ph type="body" sz="quarter" idx="14" hasCustomPrompt="1"/>
          </p:nvPr>
        </p:nvSpPr>
        <p:spPr>
          <a:xfrm>
            <a:off x="898691" y="2504839"/>
            <a:ext cx="2467759"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24" name="テキスト プレースホルダー 4">
            <a:extLst>
              <a:ext uri="{FF2B5EF4-FFF2-40B4-BE49-F238E27FC236}">
                <a16:creationId xmlns:a16="http://schemas.microsoft.com/office/drawing/2014/main" id="{B2662EE9-5393-A2A2-CDB9-6FF3A52ECCF9}"/>
              </a:ext>
            </a:extLst>
          </p:cNvPr>
          <p:cNvSpPr>
            <a:spLocks noGrp="1"/>
          </p:cNvSpPr>
          <p:nvPr>
            <p:ph type="body" sz="quarter" idx="19" hasCustomPrompt="1"/>
          </p:nvPr>
        </p:nvSpPr>
        <p:spPr>
          <a:xfrm>
            <a:off x="1583269" y="968215"/>
            <a:ext cx="9025467" cy="631720"/>
          </a:xfrm>
          <a:prstGeom prst="rect">
            <a:avLst/>
          </a:prstGeom>
        </p:spPr>
        <p:txBody>
          <a:bodyPr>
            <a:normAutofit/>
          </a:bodyPr>
          <a:lstStyle>
            <a:lvl1pPr marL="0" indent="0" algn="ctr">
              <a:buNone/>
              <a:defRPr sz="1800" b="1"/>
            </a:lvl1pPr>
          </a:lstStyle>
          <a:p>
            <a:pPr lvl="0"/>
            <a:r>
              <a:rPr kumimoji="1" lang="ja-JP" altLang="en-US"/>
              <a:t>見出しを記入</a:t>
            </a:r>
          </a:p>
        </p:txBody>
      </p:sp>
      <p:sp>
        <p:nvSpPr>
          <p:cNvPr id="25" name="テキスト プレースホルダー 4">
            <a:extLst>
              <a:ext uri="{FF2B5EF4-FFF2-40B4-BE49-F238E27FC236}">
                <a16:creationId xmlns:a16="http://schemas.microsoft.com/office/drawing/2014/main" id="{14E51AB7-2720-D02C-8BD1-1E039422E957}"/>
              </a:ext>
            </a:extLst>
          </p:cNvPr>
          <p:cNvSpPr>
            <a:spLocks noGrp="1"/>
          </p:cNvSpPr>
          <p:nvPr>
            <p:ph type="body" sz="quarter" idx="20" hasCustomPrompt="1"/>
          </p:nvPr>
        </p:nvSpPr>
        <p:spPr>
          <a:xfrm>
            <a:off x="590153" y="1329283"/>
            <a:ext cx="11072801" cy="410004"/>
          </a:xfrm>
          <a:prstGeom prst="rect">
            <a:avLst/>
          </a:prstGeom>
        </p:spPr>
        <p:txBody>
          <a:bodyPr/>
          <a:lstStyle>
            <a:lvl1pPr marL="0" indent="0" algn="ctr">
              <a:buNone/>
              <a:defRPr sz="1467" b="0"/>
            </a:lvl1pPr>
          </a:lstStyle>
          <a:p>
            <a:pPr marL="0" lvl="0" indent="0" algn="ctr" rtl="0">
              <a:lnSpc>
                <a:spcPct val="110000"/>
              </a:lnSpc>
              <a:spcBef>
                <a:spcPts val="0"/>
              </a:spcBef>
              <a:spcAft>
                <a:spcPts val="0"/>
              </a:spcAft>
              <a:buNone/>
            </a:pPr>
            <a:r>
              <a:rPr lang="ja-JP" altLang="en-US" sz="1467">
                <a:solidFill>
                  <a:schemeClr val="dk1"/>
                </a:solidFill>
                <a:latin typeface="游ゴシック" panose="020B0400000000000000" pitchFamily="50" charset="-128"/>
                <a:ea typeface="游ゴシック" panose="020B0400000000000000" pitchFamily="50" charset="-128"/>
                <a:cs typeface="HiraMinProN-W3"/>
                <a:sym typeface="HiraMinProN-W3"/>
              </a:rPr>
              <a:t>説明を記入　不要なら削除</a:t>
            </a:r>
          </a:p>
        </p:txBody>
      </p:sp>
    </p:spTree>
    <p:extLst>
      <p:ext uri="{BB962C8B-B14F-4D97-AF65-F5344CB8AC3E}">
        <p14:creationId xmlns:p14="http://schemas.microsoft.com/office/powerpoint/2010/main" val="1914418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基本スライド（事例） 1 1" preserve="1" userDrawn="1">
  <p:cSld name="1_基本スライド（事例） 1 1">
    <p:spTree>
      <p:nvGrpSpPr>
        <p:cNvPr id="1" name="Shape 44"/>
        <p:cNvGrpSpPr/>
        <p:nvPr/>
      </p:nvGrpSpPr>
      <p:grpSpPr>
        <a:xfrm>
          <a:off x="0" y="0"/>
          <a:ext cx="0" cy="0"/>
          <a:chOff x="0" y="0"/>
          <a:chExt cx="0" cy="0"/>
        </a:xfrm>
      </p:grpSpPr>
      <p:pic>
        <p:nvPicPr>
          <p:cNvPr id="46" name="Google Shape;46;p8"/>
          <p:cNvPicPr preferRelativeResize="0"/>
          <p:nvPr/>
        </p:nvPicPr>
        <p:blipFill>
          <a:blip r:embed="rId2">
            <a:alphaModFix/>
          </a:blip>
          <a:stretch>
            <a:fillRect/>
          </a:stretch>
        </p:blipFill>
        <p:spPr>
          <a:xfrm>
            <a:off x="4815649" y="5451469"/>
            <a:ext cx="943633" cy="987667"/>
          </a:xfrm>
          <a:prstGeom prst="rect">
            <a:avLst/>
          </a:prstGeom>
          <a:noFill/>
          <a:ln>
            <a:noFill/>
          </a:ln>
        </p:spPr>
      </p:pic>
      <p:sp>
        <p:nvSpPr>
          <p:cNvPr id="47" name="Google Shape;47;p8"/>
          <p:cNvSpPr txBox="1">
            <a:spLocks noGrp="1"/>
          </p:cNvSpPr>
          <p:nvPr>
            <p:ph type="sldNum" idx="12"/>
          </p:nvPr>
        </p:nvSpPr>
        <p:spPr>
          <a:xfrm>
            <a:off x="11476235" y="6554800"/>
            <a:ext cx="715600" cy="303200"/>
          </a:xfrm>
          <a:prstGeom prst="rect">
            <a:avLst/>
          </a:prstGeom>
          <a:noFill/>
          <a:ln>
            <a:noFill/>
          </a:ln>
        </p:spPr>
        <p:txBody>
          <a:bodyPr spcFirstLastPara="1" wrap="square" lIns="91425" tIns="45700" rIns="91425" bIns="45700" anchor="t" anchorCtr="0">
            <a:noAutofit/>
          </a:bodyPr>
          <a:lstStyle>
            <a:lvl1pPr marL="0" lvl="0" indent="0" algn="r" rtl="0">
              <a:lnSpc>
                <a:spcPct val="100000"/>
              </a:lnSpc>
              <a:spcBef>
                <a:spcPts val="0"/>
              </a:spcBef>
              <a:spcAft>
                <a:spcPts val="0"/>
              </a:spcAft>
              <a:buNone/>
              <a:defRPr sz="1200" b="1" i="0" u="none" strike="noStrike" cap="none">
                <a:solidFill>
                  <a:srgbClr val="9EA1A8"/>
                </a:solidFill>
                <a:latin typeface="游ゴシック" panose="020B0400000000000000" pitchFamily="50" charset="-128"/>
                <a:ea typeface="游ゴシック" panose="020B0400000000000000" pitchFamily="50" charset="-128"/>
                <a:cs typeface="Arial"/>
                <a:sym typeface="Arial"/>
              </a:defRPr>
            </a:lvl1pPr>
            <a:lvl2pPr marL="0" lvl="1"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2pPr>
            <a:lvl3pPr marL="0" lvl="2"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3pPr>
            <a:lvl4pPr marL="0" lvl="3"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4pPr>
            <a:lvl5pPr marL="0" lvl="4"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5pPr>
            <a:lvl6pPr marL="0" lvl="5"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6pPr>
            <a:lvl7pPr marL="0" lvl="6"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7pPr>
            <a:lvl8pPr marL="0" lvl="7"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8pPr>
            <a:lvl9pPr marL="0" lvl="8" indent="0" algn="r" rtl="0">
              <a:lnSpc>
                <a:spcPct val="100000"/>
              </a:lnSpc>
              <a:spcBef>
                <a:spcPts val="0"/>
              </a:spcBef>
              <a:spcAft>
                <a:spcPts val="0"/>
              </a:spcAft>
              <a:buNone/>
              <a:defRPr sz="1200" b="1" i="0" u="none" strike="noStrike" cap="none">
                <a:solidFill>
                  <a:srgbClr val="9EA1A8"/>
                </a:solidFill>
                <a:latin typeface="Arial"/>
                <a:ea typeface="Arial"/>
                <a:cs typeface="Arial"/>
                <a:sym typeface="Arial"/>
              </a:defRPr>
            </a:lvl9pPr>
          </a:lstStyle>
          <a:p>
            <a:fld id="{00000000-1234-1234-1234-123412341234}" type="slidenum">
              <a:rPr lang="en-US" altLang="ja" smtClean="0"/>
              <a:pPr/>
              <a:t>‹#›</a:t>
            </a:fld>
            <a:endParaRPr lang="ja" altLang="en-US"/>
          </a:p>
        </p:txBody>
      </p:sp>
      <p:sp>
        <p:nvSpPr>
          <p:cNvPr id="48" name="Google Shape;48;p8"/>
          <p:cNvSpPr txBox="1">
            <a:spLocks noGrp="1"/>
          </p:cNvSpPr>
          <p:nvPr>
            <p:ph type="title"/>
          </p:nvPr>
        </p:nvSpPr>
        <p:spPr>
          <a:xfrm>
            <a:off x="533400" y="255643"/>
            <a:ext cx="9106000" cy="4252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2000"/>
              <a:buFont typeface="Arial"/>
              <a:buNone/>
              <a:defRPr sz="2133" b="1" i="0" u="none" strike="noStrike" cap="none">
                <a:solidFill>
                  <a:schemeClr val="dk1"/>
                </a:solidFill>
                <a:latin typeface="游ゴシック" panose="020B0400000000000000" pitchFamily="50" charset="-128"/>
                <a:ea typeface="游ゴシック" panose="020B0400000000000000" pitchFamily="50" charset="-128"/>
                <a:cs typeface="Arial"/>
                <a:sym typeface="Arial"/>
              </a:defRPr>
            </a:lvl1pPr>
            <a:lvl2pPr lvl="1" rtl="0">
              <a:spcBef>
                <a:spcPts val="0"/>
              </a:spcBef>
              <a:spcAft>
                <a:spcPts val="0"/>
              </a:spcAft>
              <a:buSzPts val="1300"/>
              <a:buNone/>
              <a:defRPr sz="2267"/>
            </a:lvl2pPr>
            <a:lvl3pPr lvl="2" rtl="0">
              <a:spcBef>
                <a:spcPts val="0"/>
              </a:spcBef>
              <a:spcAft>
                <a:spcPts val="0"/>
              </a:spcAft>
              <a:buSzPts val="1300"/>
              <a:buNone/>
              <a:defRPr sz="2267"/>
            </a:lvl3pPr>
            <a:lvl4pPr lvl="3" rtl="0">
              <a:spcBef>
                <a:spcPts val="0"/>
              </a:spcBef>
              <a:spcAft>
                <a:spcPts val="0"/>
              </a:spcAft>
              <a:buSzPts val="1300"/>
              <a:buNone/>
              <a:defRPr sz="2267"/>
            </a:lvl4pPr>
            <a:lvl5pPr lvl="4" rtl="0">
              <a:spcBef>
                <a:spcPts val="0"/>
              </a:spcBef>
              <a:spcAft>
                <a:spcPts val="0"/>
              </a:spcAft>
              <a:buSzPts val="1300"/>
              <a:buNone/>
              <a:defRPr sz="2267"/>
            </a:lvl5pPr>
            <a:lvl6pPr lvl="5" rtl="0">
              <a:spcBef>
                <a:spcPts val="0"/>
              </a:spcBef>
              <a:spcAft>
                <a:spcPts val="0"/>
              </a:spcAft>
              <a:buSzPts val="1300"/>
              <a:buNone/>
              <a:defRPr sz="2267"/>
            </a:lvl6pPr>
            <a:lvl7pPr lvl="6" rtl="0">
              <a:spcBef>
                <a:spcPts val="0"/>
              </a:spcBef>
              <a:spcAft>
                <a:spcPts val="0"/>
              </a:spcAft>
              <a:buSzPts val="1300"/>
              <a:buNone/>
              <a:defRPr sz="2267"/>
            </a:lvl7pPr>
            <a:lvl8pPr lvl="7" rtl="0">
              <a:spcBef>
                <a:spcPts val="0"/>
              </a:spcBef>
              <a:spcAft>
                <a:spcPts val="0"/>
              </a:spcAft>
              <a:buSzPts val="1300"/>
              <a:buNone/>
              <a:defRPr sz="2267"/>
            </a:lvl8pPr>
            <a:lvl9pPr lvl="8" rtl="0">
              <a:spcBef>
                <a:spcPts val="0"/>
              </a:spcBef>
              <a:spcAft>
                <a:spcPts val="0"/>
              </a:spcAft>
              <a:buSzPts val="1300"/>
              <a:buNone/>
              <a:defRPr sz="2267"/>
            </a:lvl9pPr>
          </a:lstStyle>
          <a:p>
            <a:endParaRPr/>
          </a:p>
        </p:txBody>
      </p:sp>
      <p:pic>
        <p:nvPicPr>
          <p:cNvPr id="49" name="Google Shape;49;p8"/>
          <p:cNvPicPr preferRelativeResize="0"/>
          <p:nvPr/>
        </p:nvPicPr>
        <p:blipFill rotWithShape="1">
          <a:blip r:embed="rId3">
            <a:alphaModFix/>
          </a:blip>
          <a:srcRect/>
          <a:stretch/>
        </p:blipFill>
        <p:spPr>
          <a:xfrm rot="10800000" flipH="1">
            <a:off x="-2" y="481"/>
            <a:ext cx="12192027" cy="47883"/>
          </a:xfrm>
          <a:prstGeom prst="rect">
            <a:avLst/>
          </a:prstGeom>
          <a:noFill/>
          <a:ln>
            <a:noFill/>
          </a:ln>
        </p:spPr>
      </p:pic>
      <p:pic>
        <p:nvPicPr>
          <p:cNvPr id="50" name="Google Shape;50;p8" descr="A-TANK logo"/>
          <p:cNvPicPr preferRelativeResize="0"/>
          <p:nvPr/>
        </p:nvPicPr>
        <p:blipFill rotWithShape="1">
          <a:blip r:embed="rId4">
            <a:alphaModFix/>
          </a:blip>
          <a:srcRect/>
          <a:stretch/>
        </p:blipFill>
        <p:spPr>
          <a:xfrm>
            <a:off x="10071103" y="107949"/>
            <a:ext cx="1955796" cy="704195"/>
          </a:xfrm>
          <a:prstGeom prst="rect">
            <a:avLst/>
          </a:prstGeom>
          <a:noFill/>
          <a:ln>
            <a:noFill/>
          </a:ln>
        </p:spPr>
      </p:pic>
      <p:sp>
        <p:nvSpPr>
          <p:cNvPr id="51" name="Google Shape;51;p8"/>
          <p:cNvSpPr/>
          <p:nvPr/>
        </p:nvSpPr>
        <p:spPr>
          <a:xfrm>
            <a:off x="886845" y="2236900"/>
            <a:ext cx="4624000" cy="29532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sp>
        <p:nvSpPr>
          <p:cNvPr id="52" name="Google Shape;52;p8"/>
          <p:cNvSpPr/>
          <p:nvPr/>
        </p:nvSpPr>
        <p:spPr>
          <a:xfrm>
            <a:off x="6779579" y="2236900"/>
            <a:ext cx="4624000" cy="2953200"/>
          </a:xfrm>
          <a:prstGeom prst="rect">
            <a:avLst/>
          </a:prstGeom>
          <a:solidFill>
            <a:schemeClr val="bg1">
              <a:lumMod val="95000"/>
            </a:schemeClr>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2489">
              <a:latin typeface="游ゴシック" panose="020B0400000000000000" pitchFamily="50" charset="-128"/>
              <a:ea typeface="游ゴシック" panose="020B0400000000000000" pitchFamily="50" charset="-128"/>
            </a:endParaRPr>
          </a:p>
        </p:txBody>
      </p:sp>
      <p:pic>
        <p:nvPicPr>
          <p:cNvPr id="54" name="Google Shape;54;p8"/>
          <p:cNvPicPr preferRelativeResize="0"/>
          <p:nvPr/>
        </p:nvPicPr>
        <p:blipFill>
          <a:blip r:embed="rId2">
            <a:alphaModFix/>
          </a:blip>
          <a:stretch>
            <a:fillRect/>
          </a:stretch>
        </p:blipFill>
        <p:spPr>
          <a:xfrm>
            <a:off x="10718516" y="5451469"/>
            <a:ext cx="943633" cy="987667"/>
          </a:xfrm>
          <a:prstGeom prst="rect">
            <a:avLst/>
          </a:prstGeom>
          <a:noFill/>
          <a:ln>
            <a:noFill/>
          </a:ln>
        </p:spPr>
      </p:pic>
      <p:pic>
        <p:nvPicPr>
          <p:cNvPr id="6" name="Google Shape;27;p6">
            <a:extLst>
              <a:ext uri="{FF2B5EF4-FFF2-40B4-BE49-F238E27FC236}">
                <a16:creationId xmlns:a16="http://schemas.microsoft.com/office/drawing/2014/main" id="{760D1F72-A577-FA20-59DF-A1C1251F7B7F}"/>
              </a:ext>
            </a:extLst>
          </p:cNvPr>
          <p:cNvPicPr preferRelativeResize="0"/>
          <p:nvPr userDrawn="1"/>
        </p:nvPicPr>
        <p:blipFill>
          <a:blip r:embed="rId5">
            <a:alphaModFix/>
          </a:blip>
          <a:stretch>
            <a:fillRect/>
          </a:stretch>
        </p:blipFill>
        <p:spPr>
          <a:xfrm>
            <a:off x="592879" y="987536"/>
            <a:ext cx="900700" cy="942733"/>
          </a:xfrm>
          <a:prstGeom prst="rect">
            <a:avLst/>
          </a:prstGeom>
          <a:noFill/>
          <a:ln>
            <a:noFill/>
          </a:ln>
        </p:spPr>
      </p:pic>
      <p:pic>
        <p:nvPicPr>
          <p:cNvPr id="7" name="Google Shape;34;p6">
            <a:extLst>
              <a:ext uri="{FF2B5EF4-FFF2-40B4-BE49-F238E27FC236}">
                <a16:creationId xmlns:a16="http://schemas.microsoft.com/office/drawing/2014/main" id="{F29BE4B7-1433-CA35-07FD-91F1B1C7DDCC}"/>
              </a:ext>
            </a:extLst>
          </p:cNvPr>
          <p:cNvPicPr preferRelativeResize="0"/>
          <p:nvPr userDrawn="1"/>
        </p:nvPicPr>
        <p:blipFill>
          <a:blip r:embed="rId5">
            <a:alphaModFix/>
          </a:blip>
          <a:stretch>
            <a:fillRect/>
          </a:stretch>
        </p:blipFill>
        <p:spPr>
          <a:xfrm>
            <a:off x="6495747" y="987536"/>
            <a:ext cx="900700" cy="942733"/>
          </a:xfrm>
          <a:prstGeom prst="rect">
            <a:avLst/>
          </a:prstGeom>
          <a:noFill/>
          <a:ln>
            <a:noFill/>
          </a:ln>
        </p:spPr>
      </p:pic>
      <p:sp>
        <p:nvSpPr>
          <p:cNvPr id="8" name="テキスト プレースホルダー 6">
            <a:extLst>
              <a:ext uri="{FF2B5EF4-FFF2-40B4-BE49-F238E27FC236}">
                <a16:creationId xmlns:a16="http://schemas.microsoft.com/office/drawing/2014/main" id="{C4B39A44-7883-98F9-9A78-C9D815D6FE8C}"/>
              </a:ext>
            </a:extLst>
          </p:cNvPr>
          <p:cNvSpPr>
            <a:spLocks noGrp="1"/>
          </p:cNvSpPr>
          <p:nvPr>
            <p:ph type="body" sz="quarter" idx="13" hasCustomPrompt="1"/>
          </p:nvPr>
        </p:nvSpPr>
        <p:spPr>
          <a:xfrm>
            <a:off x="886948" y="1328531"/>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9" name="テキスト プレースホルダー 6">
            <a:extLst>
              <a:ext uri="{FF2B5EF4-FFF2-40B4-BE49-F238E27FC236}">
                <a16:creationId xmlns:a16="http://schemas.microsoft.com/office/drawing/2014/main" id="{ECAD64F7-4594-DE81-FD3B-3B042FF37D44}"/>
              </a:ext>
            </a:extLst>
          </p:cNvPr>
          <p:cNvSpPr>
            <a:spLocks noGrp="1"/>
          </p:cNvSpPr>
          <p:nvPr>
            <p:ph type="body" sz="quarter" idx="14" hasCustomPrompt="1"/>
          </p:nvPr>
        </p:nvSpPr>
        <p:spPr>
          <a:xfrm>
            <a:off x="898692" y="1597019"/>
            <a:ext cx="2374433"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0" name="テキスト プレースホルダー 6">
            <a:extLst>
              <a:ext uri="{FF2B5EF4-FFF2-40B4-BE49-F238E27FC236}">
                <a16:creationId xmlns:a16="http://schemas.microsoft.com/office/drawing/2014/main" id="{ECE7CD29-2040-C008-D355-3E9D205837A8}"/>
              </a:ext>
            </a:extLst>
          </p:cNvPr>
          <p:cNvSpPr>
            <a:spLocks noGrp="1"/>
          </p:cNvSpPr>
          <p:nvPr>
            <p:ph type="body" sz="quarter" idx="15" hasCustomPrompt="1"/>
          </p:nvPr>
        </p:nvSpPr>
        <p:spPr>
          <a:xfrm>
            <a:off x="6790616" y="1322582"/>
            <a:ext cx="4872333" cy="375447"/>
          </a:xfrm>
          <a:prstGeom prst="rect">
            <a:avLst/>
          </a:prstGeom>
        </p:spPr>
        <p:txBody>
          <a:bodyPr/>
          <a:lstStyle>
            <a:lvl1pPr marL="0" indent="0">
              <a:buNone/>
              <a:defRPr sz="1867" b="1"/>
            </a:lvl1pPr>
          </a:lstStyle>
          <a:p>
            <a:pPr lvl="0"/>
            <a:r>
              <a:rPr kumimoji="1" lang="ja-JP" altLang="en-US"/>
              <a:t>広告主名「キャンペーン名」</a:t>
            </a:r>
          </a:p>
        </p:txBody>
      </p:sp>
      <p:sp>
        <p:nvSpPr>
          <p:cNvPr id="11" name="テキスト プレースホルダー 6">
            <a:extLst>
              <a:ext uri="{FF2B5EF4-FFF2-40B4-BE49-F238E27FC236}">
                <a16:creationId xmlns:a16="http://schemas.microsoft.com/office/drawing/2014/main" id="{6C084A8F-4665-C291-1A3C-A4250A5593A5}"/>
              </a:ext>
            </a:extLst>
          </p:cNvPr>
          <p:cNvSpPr>
            <a:spLocks noGrp="1"/>
          </p:cNvSpPr>
          <p:nvPr>
            <p:ph type="body" sz="quarter" idx="16" hasCustomPrompt="1"/>
          </p:nvPr>
        </p:nvSpPr>
        <p:spPr>
          <a:xfrm>
            <a:off x="6802359" y="1591071"/>
            <a:ext cx="2541808" cy="290324"/>
          </a:xfrm>
          <a:prstGeom prst="rect">
            <a:avLst/>
          </a:prstGeom>
        </p:spPr>
        <p:txBody>
          <a:bodyPr/>
          <a:lstStyle>
            <a:lvl1pPr marL="0" indent="0">
              <a:buNone/>
              <a:defRPr sz="1200" b="0"/>
            </a:lvl1pPr>
          </a:lstStyle>
          <a:p>
            <a:pPr lvl="0"/>
            <a:r>
              <a:rPr kumimoji="1" lang="en-US" altLang="ja-JP"/>
              <a:t>20XX</a:t>
            </a:r>
            <a:r>
              <a:rPr kumimoji="1" lang="ja-JP" altLang="en-US"/>
              <a:t>年</a:t>
            </a:r>
            <a:r>
              <a:rPr kumimoji="1" lang="en-US" altLang="ja-JP"/>
              <a:t>XX</a:t>
            </a:r>
            <a:r>
              <a:rPr kumimoji="1" lang="ja-JP" altLang="en-US"/>
              <a:t>月（不要なら削除）</a:t>
            </a:r>
            <a:endParaRPr kumimoji="1" lang="en-US" altLang="ja-JP"/>
          </a:p>
        </p:txBody>
      </p:sp>
      <p:sp>
        <p:nvSpPr>
          <p:cNvPr id="14" name="テキスト プレースホルダー 13">
            <a:extLst>
              <a:ext uri="{FF2B5EF4-FFF2-40B4-BE49-F238E27FC236}">
                <a16:creationId xmlns:a16="http://schemas.microsoft.com/office/drawing/2014/main" id="{E5A698DE-0F52-AA7D-D710-E21CE20F3B89}"/>
              </a:ext>
            </a:extLst>
          </p:cNvPr>
          <p:cNvSpPr>
            <a:spLocks noGrp="1"/>
          </p:cNvSpPr>
          <p:nvPr>
            <p:ph type="body" sz="quarter" idx="17" hasCustomPrompt="1"/>
          </p:nvPr>
        </p:nvSpPr>
        <p:spPr>
          <a:xfrm>
            <a:off x="886947"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
        <p:nvSpPr>
          <p:cNvPr id="15" name="テキスト プレースホルダー 13">
            <a:extLst>
              <a:ext uri="{FF2B5EF4-FFF2-40B4-BE49-F238E27FC236}">
                <a16:creationId xmlns:a16="http://schemas.microsoft.com/office/drawing/2014/main" id="{0D8BA70F-2611-5B68-DB3B-C0E82AC1155C}"/>
              </a:ext>
            </a:extLst>
          </p:cNvPr>
          <p:cNvSpPr>
            <a:spLocks noGrp="1"/>
          </p:cNvSpPr>
          <p:nvPr>
            <p:ph type="body" sz="quarter" idx="18" hasCustomPrompt="1"/>
          </p:nvPr>
        </p:nvSpPr>
        <p:spPr>
          <a:xfrm>
            <a:off x="6788155" y="5213072"/>
            <a:ext cx="4658932" cy="702733"/>
          </a:xfrm>
          <a:prstGeom prst="rect">
            <a:avLst/>
          </a:prstGeom>
        </p:spPr>
        <p:txBody>
          <a:bodyPr/>
          <a:lstStyle>
            <a:lvl1pPr marL="0" indent="0">
              <a:buNone/>
              <a:defRPr sz="1200"/>
            </a:lvl1pPr>
          </a:lstStyle>
          <a:p>
            <a:pPr algn="just">
              <a:lnSpc>
                <a:spcPct val="120000"/>
              </a:lnSpc>
            </a:pPr>
            <a:r>
              <a:rPr kumimoji="1" lang="ja-JP" altLang="en-US" sz="1200">
                <a:latin typeface="+mn-ea"/>
                <a:ea typeface="+mn-ea"/>
              </a:rPr>
              <a:t>（説明文を記入）朝日新聞社が運営するクラウドファンディングサービス「</a:t>
            </a:r>
            <a:r>
              <a:rPr kumimoji="1" lang="en-US" altLang="ja-JP" sz="1200">
                <a:latin typeface="+mn-ea"/>
                <a:ea typeface="+mn-ea"/>
              </a:rPr>
              <a:t>A-port</a:t>
            </a:r>
            <a:r>
              <a:rPr kumimoji="1" lang="ja-JP" altLang="en-US" sz="1200">
                <a:latin typeface="+mn-ea"/>
                <a:ea typeface="+mn-ea"/>
              </a:rPr>
              <a:t>＋」と明治安田生命が「地元アスリート応援プログラム」を</a:t>
            </a:r>
          </a:p>
        </p:txBody>
      </p:sp>
    </p:spTree>
    <p:extLst>
      <p:ext uri="{BB962C8B-B14F-4D97-AF65-F5344CB8AC3E}">
        <p14:creationId xmlns:p14="http://schemas.microsoft.com/office/powerpoint/2010/main" val="491094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0D908-C2D6-084A-9C6A-44EB3DC58219}" type="slidenum">
              <a:rPr lang="ja-JP" altLang="en-US" smtClean="0"/>
              <a:pPr/>
              <a:t>‹#›</a:t>
            </a:fld>
            <a:endParaRPr lang="ja-JP" altLang="en-US"/>
          </a:p>
        </p:txBody>
      </p:sp>
      <p:sp>
        <p:nvSpPr>
          <p:cNvPr id="7" name="フッター プレースホルダー 4">
            <a:extLst>
              <a:ext uri="{FF2B5EF4-FFF2-40B4-BE49-F238E27FC236}">
                <a16:creationId xmlns:a16="http://schemas.microsoft.com/office/drawing/2014/main" id="{6B6A8FF8-60F9-34A1-81DE-CCD50EBCAB73}"/>
              </a:ext>
            </a:extLst>
          </p:cNvPr>
          <p:cNvSpPr txBox="1">
            <a:spLocks/>
          </p:cNvSpPr>
          <p:nvPr userDrawn="1"/>
        </p:nvSpPr>
        <p:spPr>
          <a:xfrm>
            <a:off x="82549" y="6679266"/>
            <a:ext cx="3092451" cy="15113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800">
                <a:solidFill>
                  <a:schemeClr val="bg2">
                    <a:lumMod val="75000"/>
                  </a:schemeClr>
                </a:solidFill>
              </a:rPr>
              <a:t>Copyright ©The Asahi Shimbun Company. All rights reserved.</a:t>
            </a:r>
            <a:endParaRPr lang="ja-JP" altLang="en-US" sz="800">
              <a:solidFill>
                <a:schemeClr val="bg2">
                  <a:lumMod val="75000"/>
                </a:schemeClr>
              </a:solidFill>
            </a:endParaRPr>
          </a:p>
        </p:txBody>
      </p:sp>
    </p:spTree>
    <p:extLst>
      <p:ext uri="{BB962C8B-B14F-4D97-AF65-F5344CB8AC3E}">
        <p14:creationId xmlns:p14="http://schemas.microsoft.com/office/powerpoint/2010/main" val="2395198402"/>
      </p:ext>
    </p:extLst>
  </p:cSld>
  <p:clrMap bg1="lt1" tx1="dk1" bg2="lt2" tx2="dk2" accent1="accent1" accent2="accent2" accent3="accent3" accent4="accent4" accent5="accent5" accent6="accent6" hlink="hlink" folHlink="folHlink"/>
  <p:sldLayoutIdLst>
    <p:sldLayoutId id="2147483695" r:id="rId1"/>
    <p:sldLayoutId id="2147483700" r:id="rId2"/>
    <p:sldLayoutId id="2147483697" r:id="rId3"/>
    <p:sldLayoutId id="2147483669" r:id="rId4"/>
    <p:sldLayoutId id="2147483666" r:id="rId5"/>
    <p:sldLayoutId id="2147483672" r:id="rId6"/>
    <p:sldLayoutId id="2147483679" r:id="rId7"/>
    <p:sldLayoutId id="2147483680" r:id="rId8"/>
    <p:sldLayoutId id="2147483674" r:id="rId9"/>
    <p:sldLayoutId id="2147483676" r:id="rId10"/>
    <p:sldLayoutId id="2147483675" r:id="rId11"/>
    <p:sldLayoutId id="2147483668"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フッター プレースホルダー 4">
            <a:extLst>
              <a:ext uri="{FF2B5EF4-FFF2-40B4-BE49-F238E27FC236}">
                <a16:creationId xmlns:a16="http://schemas.microsoft.com/office/drawing/2014/main" id="{1DDB38FB-662E-A32D-5FE4-2DDAFC576CB4}"/>
              </a:ext>
            </a:extLst>
          </p:cNvPr>
          <p:cNvSpPr txBox="1">
            <a:spLocks/>
          </p:cNvSpPr>
          <p:nvPr userDrawn="1"/>
        </p:nvSpPr>
        <p:spPr>
          <a:xfrm>
            <a:off x="82549" y="6679263"/>
            <a:ext cx="3092451" cy="15113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srgbClr val="D8D9DC">
                    <a:lumMod val="75000"/>
                  </a:srgbClr>
                </a:solidFill>
                <a:effectLst/>
                <a:uLnTx/>
                <a:uFillTx/>
                <a:latin typeface="游ゴシック" panose="020F0502020204030204"/>
                <a:ea typeface="游ゴシック" panose="020B0400000000000000" pitchFamily="50" charset="-128"/>
                <a:cs typeface="+mn-cs"/>
              </a:rPr>
              <a:t>Copyright ©The Asahi Shimbun Company. All rights reserved.</a:t>
            </a:r>
            <a:endParaRPr kumimoji="1" lang="ja-JP" altLang="en-US" sz="800" b="0" i="0" u="none" strike="noStrike" kern="1200" cap="none" spc="0" normalizeH="0" baseline="0" noProof="0">
              <a:ln>
                <a:noFill/>
              </a:ln>
              <a:solidFill>
                <a:srgbClr val="D8D9DC">
                  <a:lumMod val="75000"/>
                </a:srgbClr>
              </a:solidFill>
              <a:effectLst/>
              <a:uLnTx/>
              <a:uFillTx/>
              <a:latin typeface="游ゴシック" panose="020F0502020204030204"/>
              <a:ea typeface="游ゴシック" panose="020B0400000000000000" pitchFamily="50" charset="-128"/>
              <a:cs typeface="+mn-cs"/>
            </a:endParaRPr>
          </a:p>
        </p:txBody>
      </p:sp>
      <p:sp>
        <p:nvSpPr>
          <p:cNvPr id="12" name="スライド番号プレースホルダー 5">
            <a:extLst>
              <a:ext uri="{FF2B5EF4-FFF2-40B4-BE49-F238E27FC236}">
                <a16:creationId xmlns:a16="http://schemas.microsoft.com/office/drawing/2014/main" id="{7582D9B3-64BD-97C2-646F-BFBD3623B6E5}"/>
              </a:ext>
            </a:extLst>
          </p:cNvPr>
          <p:cNvSpPr>
            <a:spLocks noGrp="1"/>
          </p:cNvSpPr>
          <p:nvPr>
            <p:ph type="sldNum" sz="quarter" idx="4"/>
          </p:nvPr>
        </p:nvSpPr>
        <p:spPr>
          <a:xfrm>
            <a:off x="11476235" y="6614497"/>
            <a:ext cx="715767" cy="303088"/>
          </a:xfrm>
          <a:prstGeom prst="rect">
            <a:avLst/>
          </a:prstGeom>
        </p:spPr>
        <p:txBody>
          <a:bodyPr/>
          <a:lstStyle>
            <a:lvl1pPr algn="r">
              <a:defRPr sz="1200" b="1" i="0">
                <a:solidFill>
                  <a:schemeClr val="bg2">
                    <a:lumMod val="75000"/>
                  </a:schemeClr>
                </a:solidFill>
                <a:latin typeface="Yu Gothic" panose="020B0400000000000000" pitchFamily="34" charset="-128"/>
                <a:ea typeface="Yu Gothic" panose="020B0400000000000000" pitchFamily="34" charset="-12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200D908-C2D6-084A-9C6A-44EB3DC58219}" type="slidenum">
              <a:rPr kumimoji="1" lang="ja-JP" altLang="en-US" sz="1200" b="1" i="0" u="none" strike="noStrike" kern="1200" cap="none" spc="0" normalizeH="0" baseline="0" noProof="0" smtClean="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1" i="0" u="none" strike="noStrike" kern="1200" cap="none" spc="0" normalizeH="0" baseline="0" noProof="0">
              <a:ln>
                <a:noFill/>
              </a:ln>
              <a:solidFill>
                <a:srgbClr val="D8D9DC">
                  <a:lumMod val="75000"/>
                </a:srgbClr>
              </a:solidFill>
              <a:effectLst/>
              <a:uLnTx/>
              <a:uFillTx/>
              <a:latin typeface="Yu Gothic" panose="020B0400000000000000" pitchFamily="34" charset="-128"/>
              <a:ea typeface="Yu Gothic" panose="020B0400000000000000" pitchFamily="34" charset="-128"/>
              <a:cs typeface="+mn-cs"/>
            </a:endParaRPr>
          </a:p>
        </p:txBody>
      </p:sp>
    </p:spTree>
    <p:extLst>
      <p:ext uri="{BB962C8B-B14F-4D97-AF65-F5344CB8AC3E}">
        <p14:creationId xmlns:p14="http://schemas.microsoft.com/office/powerpoint/2010/main" val="1062223516"/>
      </p:ext>
    </p:extLst>
  </p:cSld>
  <p:clrMap bg1="lt1" tx1="dk1" bg2="lt2" tx2="dk2" accent1="accent1" accent2="accent2" accent3="accent3" accent4="accent4" accent5="accent5" accent6="accent6" hlink="hlink" folHlink="folHlink"/>
  <p:sldLayoutIdLst>
    <p:sldLayoutId id="2147483702" r:id="rId1"/>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27.svg"/><Relationship Id="rId4" Type="http://schemas.openxmlformats.org/officeDocument/2006/relationships/image" Target="../media/image26.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1.jpe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11.jpeg"/><Relationship Id="rId2" Type="http://schemas.openxmlformats.org/officeDocument/2006/relationships/notesSlide" Target="../notesSlides/notesSlide5.xml"/><Relationship Id="rId16" Type="http://schemas.openxmlformats.org/officeDocument/2006/relationships/image" Target="../media/image24.png"/><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5" Type="http://schemas.openxmlformats.org/officeDocument/2006/relationships/image" Target="../media/image23.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9D0F8682-BCE7-4510-0BF2-366FEFFFD080}"/>
              </a:ext>
            </a:extLst>
          </p:cNvPr>
          <p:cNvSpPr>
            <a:spLocks noGrp="1"/>
          </p:cNvSpPr>
          <p:nvPr>
            <p:ph type="body" sz="quarter" idx="10"/>
          </p:nvPr>
        </p:nvSpPr>
        <p:spPr>
          <a:xfrm>
            <a:off x="544988" y="4051072"/>
            <a:ext cx="3556749" cy="938371"/>
          </a:xfrm>
        </p:spPr>
        <p:txBody>
          <a:bodyPr lIns="121920" tIns="60960" rIns="121920" bIns="60960" anchor="t">
            <a:normAutofit fontScale="92500"/>
          </a:bodyPr>
          <a:lstStyle/>
          <a:p>
            <a:r>
              <a:rPr lang="ja-JP" altLang="en-US" sz="2133" dirty="0">
                <a:ea typeface="游ゴシック"/>
              </a:rPr>
              <a:t>朝日新聞グループデジタル版</a:t>
            </a:r>
            <a:endParaRPr lang="en-US" altLang="ja-JP" sz="2133" dirty="0">
              <a:ea typeface="游ゴシック"/>
            </a:endParaRPr>
          </a:p>
          <a:p>
            <a:r>
              <a:rPr lang="ja-JP" altLang="en-US" sz="2133" dirty="0">
                <a:ea typeface="游ゴシック"/>
              </a:rPr>
              <a:t>ターゲティングメニュー</a:t>
            </a:r>
          </a:p>
        </p:txBody>
      </p:sp>
    </p:spTree>
    <p:extLst>
      <p:ext uri="{BB962C8B-B14F-4D97-AF65-F5344CB8AC3E}">
        <p14:creationId xmlns:p14="http://schemas.microsoft.com/office/powerpoint/2010/main" val="962405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363" name="スライド番号プレースホルダー 3">
            <a:extLst>
              <a:ext uri="{FF2B5EF4-FFF2-40B4-BE49-F238E27FC236}">
                <a16:creationId xmlns:a16="http://schemas.microsoft.com/office/drawing/2014/main" id="{6CF33CB6-0DAF-EF78-7BAB-5388356A0729}"/>
              </a:ext>
            </a:extLst>
          </p:cNvPr>
          <p:cNvSpPr>
            <a:spLocks noGrp="1"/>
          </p:cNvSpPr>
          <p:nvPr>
            <p:ph type="sldNum" sz="quarter" idx="4"/>
          </p:nvPr>
        </p:nvSpPr>
        <p:spPr/>
        <p:txBody>
          <a:bodyPr/>
          <a:lstStyle/>
          <a:p>
            <a:fld id="{3200D908-C2D6-084A-9C6A-44EB3DC58219}" type="slidenum">
              <a:rPr lang="ja-JP" altLang="en-US">
                <a:sym typeface="Arial"/>
              </a:rPr>
              <a:pPr/>
              <a:t>9</a:t>
            </a:fld>
            <a:endParaRPr lang="ja-JP" altLang="en-US">
              <a:sym typeface="Arial"/>
            </a:endParaRPr>
          </a:p>
        </p:txBody>
      </p:sp>
      <p:sp>
        <p:nvSpPr>
          <p:cNvPr id="21" name="タイトル 20">
            <a:extLst>
              <a:ext uri="{FF2B5EF4-FFF2-40B4-BE49-F238E27FC236}">
                <a16:creationId xmlns:a16="http://schemas.microsoft.com/office/drawing/2014/main" id="{25CDB2DC-4B4E-BDA5-7ADD-B50760FF7390}"/>
              </a:ext>
            </a:extLst>
          </p:cNvPr>
          <p:cNvSpPr>
            <a:spLocks noGrp="1"/>
          </p:cNvSpPr>
          <p:nvPr>
            <p:ph type="title"/>
          </p:nvPr>
        </p:nvSpPr>
        <p:spPr/>
        <p:txBody>
          <a:bodyPr/>
          <a:lstStyle/>
          <a:p>
            <a:r>
              <a:rPr lang="ja-JP" altLang="en-US" dirty="0"/>
              <a:t>プリセットセグメント３</a:t>
            </a:r>
            <a:endParaRPr lang="ja-JP" altLang="en-US" spc="100" dirty="0">
              <a:solidFill>
                <a:schemeClr val="tx1">
                  <a:lumMod val="75000"/>
                  <a:lumOff val="25000"/>
                </a:schemeClr>
              </a:solidFill>
            </a:endParaRPr>
          </a:p>
        </p:txBody>
      </p:sp>
      <p:sp>
        <p:nvSpPr>
          <p:cNvPr id="14" name="Google Shape;510;p32">
            <a:extLst>
              <a:ext uri="{FF2B5EF4-FFF2-40B4-BE49-F238E27FC236}">
                <a16:creationId xmlns:a16="http://schemas.microsoft.com/office/drawing/2014/main" id="{9C9F8EF3-532B-0B9F-A420-E75B16D84F73}"/>
              </a:ext>
            </a:extLst>
          </p:cNvPr>
          <p:cNvSpPr txBox="1"/>
          <p:nvPr/>
        </p:nvSpPr>
        <p:spPr>
          <a:xfrm>
            <a:off x="7356739" y="6457949"/>
            <a:ext cx="4119499" cy="400051"/>
          </a:xfrm>
          <a:prstGeom prst="rect">
            <a:avLst/>
          </a:prstGeom>
          <a:noFill/>
          <a:ln>
            <a:noFill/>
          </a:ln>
        </p:spPr>
        <p:txBody>
          <a:bodyPr spcFirstLastPara="1" wrap="square" lIns="121891" tIns="121891" rIns="121891" bIns="121891" anchor="t" anchorCtr="0">
            <a:spAutoFit/>
          </a:bodyPr>
          <a:lstStyle/>
          <a:p>
            <a:r>
              <a:rPr lang="en-US" altLang="ja-JP" sz="1000" dirty="0">
                <a:solidFill>
                  <a:schemeClr val="dk1"/>
                </a:solidFill>
                <a:latin typeface="游ゴシック" panose="020B0400000000000000" pitchFamily="50" charset="-128"/>
                <a:ea typeface="游ゴシック" panose="020B0400000000000000" pitchFamily="50" charset="-128"/>
              </a:rPr>
              <a:t>※</a:t>
            </a:r>
            <a:r>
              <a:rPr lang="ja-JP" altLang="en-US" sz="1000" dirty="0">
                <a:solidFill>
                  <a:schemeClr val="dk1"/>
                </a:solidFill>
                <a:latin typeface="游ゴシック" panose="020B0400000000000000" pitchFamily="50" charset="-128"/>
                <a:ea typeface="游ゴシック" panose="020B0400000000000000" pitchFamily="50" charset="-128"/>
              </a:rPr>
              <a:t>こちらに記載している項目以外にも別途カスタム利用可能です</a:t>
            </a:r>
            <a:endParaRPr lang="en-US" altLang="ja-JP" sz="1000" dirty="0">
              <a:solidFill>
                <a:schemeClr val="dk1"/>
              </a:solidFill>
              <a:latin typeface="游ゴシック" panose="020B0400000000000000" pitchFamily="50" charset="-128"/>
              <a:ea typeface="游ゴシック" panose="020B0400000000000000" pitchFamily="50" charset="-128"/>
            </a:endParaRPr>
          </a:p>
        </p:txBody>
      </p:sp>
      <p:sp>
        <p:nvSpPr>
          <p:cNvPr id="17" name="Google Shape;511;p32">
            <a:extLst>
              <a:ext uri="{FF2B5EF4-FFF2-40B4-BE49-F238E27FC236}">
                <a16:creationId xmlns:a16="http://schemas.microsoft.com/office/drawing/2014/main" id="{3C01D808-2650-67E2-E9BF-75BBD13A237B}"/>
              </a:ext>
            </a:extLst>
          </p:cNvPr>
          <p:cNvSpPr/>
          <p:nvPr/>
        </p:nvSpPr>
        <p:spPr>
          <a:xfrm>
            <a:off x="593911" y="1380941"/>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dirty="0">
                <a:solidFill>
                  <a:schemeClr val="bg1"/>
                </a:solidFill>
                <a:latin typeface="游ゴシック"/>
                <a:ea typeface="游ゴシック"/>
              </a:rPr>
              <a:t>旅行</a:t>
            </a:r>
            <a:r>
              <a:rPr lang="en-US" altLang="ja-JP" sz="1300" b="1" dirty="0">
                <a:solidFill>
                  <a:schemeClr val="bg1"/>
                </a:solidFill>
                <a:latin typeface="游ゴシック"/>
                <a:ea typeface="游ゴシック"/>
              </a:rPr>
              <a:t>/</a:t>
            </a:r>
            <a:r>
              <a:rPr lang="ja-JP" altLang="en-US" sz="1300" b="1" dirty="0">
                <a:solidFill>
                  <a:schemeClr val="bg1"/>
                </a:solidFill>
                <a:latin typeface="游ゴシック"/>
                <a:ea typeface="游ゴシック"/>
              </a:rPr>
              <a:t>レジャー</a:t>
            </a:r>
          </a:p>
        </p:txBody>
      </p:sp>
      <p:sp>
        <p:nvSpPr>
          <p:cNvPr id="18" name="Google Shape;273;p24">
            <a:extLst>
              <a:ext uri="{FF2B5EF4-FFF2-40B4-BE49-F238E27FC236}">
                <a16:creationId xmlns:a16="http://schemas.microsoft.com/office/drawing/2014/main" id="{E9A0F4D6-FD2B-7375-62AF-2CC2BEE64A0C}"/>
              </a:ext>
            </a:extLst>
          </p:cNvPr>
          <p:cNvSpPr/>
          <p:nvPr/>
        </p:nvSpPr>
        <p:spPr>
          <a:xfrm>
            <a:off x="2032004" y="1379489"/>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latin typeface="+mn-ea"/>
                <a:ea typeface="+mn-ea"/>
              </a:rPr>
              <a:t>国内旅行関心層／海外旅行関心層</a:t>
            </a:r>
            <a:r>
              <a:rPr lang="en-US" altLang="ja-JP" sz="1200" dirty="0">
                <a:latin typeface="+mn-ea"/>
                <a:ea typeface="+mn-ea"/>
              </a:rPr>
              <a:t>(</a:t>
            </a:r>
            <a:r>
              <a:rPr lang="ja-JP" altLang="en-US" sz="1200" dirty="0">
                <a:latin typeface="+mn-ea"/>
                <a:ea typeface="+mn-ea"/>
              </a:rPr>
              <a:t>アジア</a:t>
            </a:r>
            <a:r>
              <a:rPr lang="en-US" altLang="ja-JP" sz="1200" dirty="0">
                <a:latin typeface="+mn-ea"/>
                <a:ea typeface="+mn-ea"/>
              </a:rPr>
              <a:t>)</a:t>
            </a:r>
            <a:r>
              <a:rPr lang="ja-JP" altLang="en-US" sz="1200" dirty="0">
                <a:latin typeface="+mn-ea"/>
                <a:ea typeface="+mn-ea"/>
              </a:rPr>
              <a:t> ／同 </a:t>
            </a:r>
            <a:r>
              <a:rPr lang="en-US" altLang="ja-JP" sz="1200" dirty="0">
                <a:latin typeface="+mn-ea"/>
                <a:ea typeface="+mn-ea"/>
              </a:rPr>
              <a:t>(</a:t>
            </a:r>
            <a:r>
              <a:rPr lang="ja-JP" altLang="en-US" sz="1200" dirty="0">
                <a:latin typeface="+mn-ea"/>
                <a:ea typeface="+mn-ea"/>
              </a:rPr>
              <a:t>ヨーロッパ</a:t>
            </a:r>
            <a:r>
              <a:rPr lang="en-US" altLang="ja-JP" sz="1200" dirty="0">
                <a:latin typeface="+mn-ea"/>
                <a:ea typeface="+mn-ea"/>
              </a:rPr>
              <a:t>)</a:t>
            </a:r>
            <a:r>
              <a:rPr lang="ja-JP" altLang="en-US" sz="1200" dirty="0">
                <a:latin typeface="+mn-ea"/>
                <a:ea typeface="+mn-ea"/>
              </a:rPr>
              <a:t>／鉄道関心層​／癒し旅行関心層／ウォーキング・ハイキング・登山関心層／アート</a:t>
            </a:r>
            <a:r>
              <a:rPr lang="en-US" altLang="ja-JP" sz="1200" dirty="0">
                <a:latin typeface="+mn-ea"/>
                <a:ea typeface="+mn-ea"/>
              </a:rPr>
              <a:t>×</a:t>
            </a:r>
            <a:r>
              <a:rPr lang="ja-JP" altLang="en-US" sz="1200" dirty="0">
                <a:latin typeface="+mn-ea"/>
                <a:ea typeface="+mn-ea"/>
              </a:rPr>
              <a:t>旅行関心層／クルーズ・リゾート関心層／ドライブ・ファミリーカー・ツーリング関心層／ひとり女子旅層</a:t>
            </a:r>
            <a:endParaRPr lang="ja-JP" altLang="en-US" sz="2489" dirty="0">
              <a:latin typeface="+mn-ea"/>
              <a:ea typeface="+mn-ea"/>
            </a:endParaRPr>
          </a:p>
        </p:txBody>
      </p:sp>
      <p:sp>
        <p:nvSpPr>
          <p:cNvPr id="29" name="Google Shape;511;p32">
            <a:extLst>
              <a:ext uri="{FF2B5EF4-FFF2-40B4-BE49-F238E27FC236}">
                <a16:creationId xmlns:a16="http://schemas.microsoft.com/office/drawing/2014/main" id="{B98B613D-B36B-0F23-4B78-99741CDAE635}"/>
              </a:ext>
            </a:extLst>
          </p:cNvPr>
          <p:cNvSpPr/>
          <p:nvPr/>
        </p:nvSpPr>
        <p:spPr>
          <a:xfrm>
            <a:off x="593911" y="2229590"/>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不動産</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金融</a:t>
            </a:r>
          </a:p>
        </p:txBody>
      </p:sp>
      <p:sp>
        <p:nvSpPr>
          <p:cNvPr id="30" name="Google Shape;273;p24">
            <a:extLst>
              <a:ext uri="{FF2B5EF4-FFF2-40B4-BE49-F238E27FC236}">
                <a16:creationId xmlns:a16="http://schemas.microsoft.com/office/drawing/2014/main" id="{970C033B-8A3D-7277-494D-1C4EC272A48F}"/>
              </a:ext>
            </a:extLst>
          </p:cNvPr>
          <p:cNvSpPr/>
          <p:nvPr/>
        </p:nvSpPr>
        <p:spPr>
          <a:xfrm>
            <a:off x="2032004" y="2228429"/>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住宅購入関心層／医療福祉関心層／株・投資関心層／土地活用関心層／終活関心層／セカンドライフ層／相続関心層</a:t>
            </a:r>
            <a:endParaRPr lang="ja-JP" altLang="en-US" sz="2489">
              <a:latin typeface="+mn-ea"/>
              <a:ea typeface="+mn-ea"/>
            </a:endParaRPr>
          </a:p>
        </p:txBody>
      </p:sp>
      <p:sp>
        <p:nvSpPr>
          <p:cNvPr id="97" name="Google Shape;511;p32">
            <a:extLst>
              <a:ext uri="{FF2B5EF4-FFF2-40B4-BE49-F238E27FC236}">
                <a16:creationId xmlns:a16="http://schemas.microsoft.com/office/drawing/2014/main" id="{FFD20F2B-A831-CA2B-1A04-28FD72568948}"/>
              </a:ext>
            </a:extLst>
          </p:cNvPr>
          <p:cNvSpPr/>
          <p:nvPr/>
        </p:nvSpPr>
        <p:spPr>
          <a:xfrm>
            <a:off x="593911" y="3078239"/>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食品</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飲料</a:t>
            </a:r>
          </a:p>
        </p:txBody>
      </p:sp>
      <p:sp>
        <p:nvSpPr>
          <p:cNvPr id="106" name="Google Shape;273;p24">
            <a:extLst>
              <a:ext uri="{FF2B5EF4-FFF2-40B4-BE49-F238E27FC236}">
                <a16:creationId xmlns:a16="http://schemas.microsoft.com/office/drawing/2014/main" id="{13F47A64-42CE-A93B-392A-B71C775F69C1}"/>
              </a:ext>
            </a:extLst>
          </p:cNvPr>
          <p:cNvSpPr/>
          <p:nvPr/>
        </p:nvSpPr>
        <p:spPr>
          <a:xfrm>
            <a:off x="2032004" y="3077369"/>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健康維持関心層／ダイエット関心層／アクティビティ・スポーツ関心層／料理好き／お酒好き／自分へのご褒美・プチ贅沢好き</a:t>
            </a:r>
          </a:p>
        </p:txBody>
      </p:sp>
      <p:sp>
        <p:nvSpPr>
          <p:cNvPr id="107" name="Google Shape;511;p32">
            <a:extLst>
              <a:ext uri="{FF2B5EF4-FFF2-40B4-BE49-F238E27FC236}">
                <a16:creationId xmlns:a16="http://schemas.microsoft.com/office/drawing/2014/main" id="{BC7DEE45-E4C2-2948-3A7B-C6D8252FFABF}"/>
              </a:ext>
            </a:extLst>
          </p:cNvPr>
          <p:cNvSpPr/>
          <p:nvPr/>
        </p:nvSpPr>
        <p:spPr>
          <a:xfrm>
            <a:off x="593911" y="3926888"/>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出版</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エンタメ</a:t>
            </a:r>
          </a:p>
        </p:txBody>
      </p:sp>
      <p:sp>
        <p:nvSpPr>
          <p:cNvPr id="108" name="Google Shape;273;p24">
            <a:extLst>
              <a:ext uri="{FF2B5EF4-FFF2-40B4-BE49-F238E27FC236}">
                <a16:creationId xmlns:a16="http://schemas.microsoft.com/office/drawing/2014/main" id="{598E08E2-D69B-F0AE-02A4-369D4CC3FD23}"/>
              </a:ext>
            </a:extLst>
          </p:cNvPr>
          <p:cNvSpPr/>
          <p:nvPr/>
        </p:nvSpPr>
        <p:spPr>
          <a:xfrm>
            <a:off x="2032004" y="3926309"/>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読書好き／ビジネス書関心層／受験・参考書関心層／絵本・児童書関心層／小説・ミステリー関心層／コミック関心層／歴史書関心層／</a:t>
            </a:r>
            <a:r>
              <a:rPr lang="en-US" altLang="ja-JP" sz="1200">
                <a:latin typeface="+mn-ea"/>
                <a:ea typeface="+mn-ea"/>
              </a:rPr>
              <a:t>SF</a:t>
            </a:r>
            <a:r>
              <a:rPr lang="ja-JP" altLang="en-US" sz="1200">
                <a:latin typeface="+mn-ea"/>
                <a:ea typeface="+mn-ea"/>
              </a:rPr>
              <a:t>関心層</a:t>
            </a:r>
            <a:endParaRPr lang="ja-JP" altLang="en-US" sz="2489">
              <a:latin typeface="+mn-ea"/>
              <a:ea typeface="+mn-ea"/>
            </a:endParaRPr>
          </a:p>
        </p:txBody>
      </p:sp>
      <p:sp>
        <p:nvSpPr>
          <p:cNvPr id="109" name="Google Shape;511;p32">
            <a:extLst>
              <a:ext uri="{FF2B5EF4-FFF2-40B4-BE49-F238E27FC236}">
                <a16:creationId xmlns:a16="http://schemas.microsoft.com/office/drawing/2014/main" id="{94846C64-E385-BCC0-58F2-05A781459099}"/>
              </a:ext>
            </a:extLst>
          </p:cNvPr>
          <p:cNvSpPr/>
          <p:nvPr/>
        </p:nvSpPr>
        <p:spPr>
          <a:xfrm>
            <a:off x="593911" y="4775537"/>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a:solidFill>
                  <a:schemeClr val="bg1"/>
                </a:solidFill>
                <a:latin typeface="游ゴシック"/>
                <a:ea typeface="游ゴシック"/>
              </a:rPr>
              <a:t>学校</a:t>
            </a:r>
            <a:r>
              <a:rPr lang="en-US" altLang="ja-JP" sz="1300" b="1">
                <a:solidFill>
                  <a:schemeClr val="bg1"/>
                </a:solidFill>
                <a:latin typeface="游ゴシック"/>
                <a:ea typeface="游ゴシック"/>
              </a:rPr>
              <a:t>/</a:t>
            </a:r>
            <a:r>
              <a:rPr lang="ja-JP" altLang="en-US" sz="1300" b="1">
                <a:solidFill>
                  <a:schemeClr val="bg1"/>
                </a:solidFill>
                <a:latin typeface="游ゴシック"/>
                <a:ea typeface="游ゴシック"/>
              </a:rPr>
              <a:t>教育</a:t>
            </a:r>
          </a:p>
        </p:txBody>
      </p:sp>
      <p:sp>
        <p:nvSpPr>
          <p:cNvPr id="110" name="Google Shape;273;p24">
            <a:extLst>
              <a:ext uri="{FF2B5EF4-FFF2-40B4-BE49-F238E27FC236}">
                <a16:creationId xmlns:a16="http://schemas.microsoft.com/office/drawing/2014/main" id="{DFB06273-B011-18E4-0B6C-5857E8E9C780}"/>
              </a:ext>
            </a:extLst>
          </p:cNvPr>
          <p:cNvSpPr/>
          <p:nvPr/>
        </p:nvSpPr>
        <p:spPr>
          <a:xfrm>
            <a:off x="2032004" y="4775249"/>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a:latin typeface="+mn-ea"/>
                <a:ea typeface="+mn-ea"/>
              </a:rPr>
              <a:t>大学受験関心層／医学部受験関心層／高校受験関心層／中学受験関心層／通信講座関心層／子ども（幼児・小学生）の教育関心層／生涯学習・リスキリング関心層／国際系・英語教育・留学関心層</a:t>
            </a:r>
            <a:endParaRPr lang="ja-JP" altLang="en-US" sz="2489">
              <a:latin typeface="+mn-ea"/>
              <a:ea typeface="+mn-ea"/>
            </a:endParaRPr>
          </a:p>
        </p:txBody>
      </p:sp>
      <p:sp>
        <p:nvSpPr>
          <p:cNvPr id="2" name="Google Shape;511;p32">
            <a:extLst>
              <a:ext uri="{FF2B5EF4-FFF2-40B4-BE49-F238E27FC236}">
                <a16:creationId xmlns:a16="http://schemas.microsoft.com/office/drawing/2014/main" id="{E9B196DE-12F8-5D1D-DC2F-9ED4E04386F1}"/>
              </a:ext>
            </a:extLst>
          </p:cNvPr>
          <p:cNvSpPr/>
          <p:nvPr/>
        </p:nvSpPr>
        <p:spPr>
          <a:xfrm>
            <a:off x="593911" y="5624188"/>
            <a:ext cx="1306007" cy="712401"/>
          </a:xfrm>
          <a:prstGeom prst="roundRect">
            <a:avLst>
              <a:gd name="adj" fmla="val 0"/>
            </a:avLst>
          </a:prstGeom>
          <a:solidFill>
            <a:schemeClr val="tx1">
              <a:lumMod val="65000"/>
              <a:lumOff val="35000"/>
            </a:schemeClr>
          </a:solidFill>
          <a:ln w="12700" cap="flat" cmpd="sng">
            <a:solidFill>
              <a:schemeClr val="tx1">
                <a:lumMod val="65000"/>
                <a:lumOff val="35000"/>
              </a:schemeClr>
            </a:solidFill>
            <a:prstDash val="solid"/>
            <a:round/>
            <a:headEnd type="none" w="sm" len="sm"/>
            <a:tailEnd type="none" w="sm" len="sm"/>
          </a:ln>
        </p:spPr>
        <p:txBody>
          <a:bodyPr spcFirstLastPara="1" wrap="square" lIns="36000" tIns="121891" rIns="36000" bIns="121891" anchor="ctr" anchorCtr="0">
            <a:noAutofit/>
          </a:bodyPr>
          <a:lstStyle/>
          <a:p>
            <a:pPr algn="ctr"/>
            <a:r>
              <a:rPr lang="ja-JP" altLang="en-US" sz="1300" b="1" dirty="0">
                <a:solidFill>
                  <a:schemeClr val="bg1"/>
                </a:solidFill>
                <a:latin typeface="游ゴシック"/>
                <a:ea typeface="游ゴシック"/>
              </a:rPr>
              <a:t>ファッション</a:t>
            </a:r>
          </a:p>
        </p:txBody>
      </p:sp>
      <p:sp>
        <p:nvSpPr>
          <p:cNvPr id="3" name="Google Shape;273;p24">
            <a:extLst>
              <a:ext uri="{FF2B5EF4-FFF2-40B4-BE49-F238E27FC236}">
                <a16:creationId xmlns:a16="http://schemas.microsoft.com/office/drawing/2014/main" id="{CD72CC2B-FE14-355D-28B7-38D1C0FB4193}"/>
              </a:ext>
            </a:extLst>
          </p:cNvPr>
          <p:cNvSpPr/>
          <p:nvPr/>
        </p:nvSpPr>
        <p:spPr>
          <a:xfrm>
            <a:off x="2032003" y="5624188"/>
            <a:ext cx="9233586" cy="712401"/>
          </a:xfrm>
          <a:prstGeom prst="rect">
            <a:avLst/>
          </a:prstGeom>
          <a:solidFill>
            <a:schemeClr val="bg1">
              <a:lumMod val="95000"/>
            </a:schemeClr>
          </a:solidFill>
          <a:ln>
            <a:solidFill>
              <a:schemeClr val="tx1">
                <a:lumMod val="65000"/>
                <a:lumOff val="35000"/>
              </a:schemeClr>
            </a:solidFill>
          </a:ln>
        </p:spPr>
        <p:txBody>
          <a:bodyPr spcFirstLastPara="1" wrap="square" lIns="121891" tIns="121891" rIns="121891" bIns="121891" anchor="ctr" anchorCtr="0">
            <a:noAutofit/>
          </a:bodyPr>
          <a:lstStyle/>
          <a:p>
            <a:r>
              <a:rPr lang="ja-JP" altLang="en-US" sz="1200" dirty="0">
                <a:latin typeface="+mn-ea"/>
                <a:ea typeface="+mn-ea"/>
              </a:rPr>
              <a:t>ハイブランド関心層／高級腕時計関心層／高級車関心層​</a:t>
            </a:r>
            <a:endParaRPr lang="ja-JP" altLang="en-US" sz="2489" dirty="0">
              <a:latin typeface="+mn-ea"/>
              <a:ea typeface="+mn-ea"/>
            </a:endParaRPr>
          </a:p>
        </p:txBody>
      </p:sp>
      <p:sp>
        <p:nvSpPr>
          <p:cNvPr id="6" name="Google Shape;516;p32">
            <a:extLst>
              <a:ext uri="{FF2B5EF4-FFF2-40B4-BE49-F238E27FC236}">
                <a16:creationId xmlns:a16="http://schemas.microsoft.com/office/drawing/2014/main" id="{FB4C1A61-625F-6356-C34B-D4D5DD10DDF0}"/>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業種別​　</a:t>
            </a:r>
            <a:r>
              <a:rPr lang="ja-JP" altLang="en-US" sz="1200" b="1" dirty="0">
                <a:solidFill>
                  <a:srgbClr val="EB0083"/>
                </a:solidFill>
              </a:rPr>
              <a:t>各業種別セグメント</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1389D284-0D71-4DA4-007D-66D2FC4490A5}"/>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7510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8ACAB59C-F72D-71DA-5257-55D932C59352}"/>
              </a:ext>
            </a:extLst>
          </p:cNvPr>
          <p:cNvSpPr>
            <a:spLocks noGrp="1"/>
          </p:cNvSpPr>
          <p:nvPr>
            <p:ph type="sldNum" sz="quarter" idx="4"/>
          </p:nvPr>
        </p:nvSpPr>
        <p:spPr/>
        <p:txBody>
          <a:bodyPr/>
          <a:lstStyle/>
          <a:p>
            <a:fld id="{3200D908-C2D6-084A-9C6A-44EB3DC58219}" type="slidenum">
              <a:rPr lang="ja-JP" altLang="en-US">
                <a:sym typeface="Arial"/>
              </a:rPr>
              <a:pPr/>
              <a:t>10</a:t>
            </a:fld>
            <a:endParaRPr lang="ja-JP" altLang="en-US">
              <a:sym typeface="Arial"/>
            </a:endParaRPr>
          </a:p>
        </p:txBody>
      </p:sp>
      <p:sp>
        <p:nvSpPr>
          <p:cNvPr id="18" name="Google Shape;273;p24">
            <a:extLst>
              <a:ext uri="{FF2B5EF4-FFF2-40B4-BE49-F238E27FC236}">
                <a16:creationId xmlns:a16="http://schemas.microsoft.com/office/drawing/2014/main" id="{ECB02310-A590-4E64-CF90-FA3DE9E088B7}"/>
              </a:ext>
            </a:extLst>
          </p:cNvPr>
          <p:cNvSpPr/>
          <p:nvPr/>
        </p:nvSpPr>
        <p:spPr>
          <a:xfrm>
            <a:off x="2042159" y="1394428"/>
            <a:ext cx="9242846" cy="711853"/>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ea typeface="游ゴシック"/>
              </a:rPr>
              <a:t>キャリア／テクノロジー</a:t>
            </a:r>
            <a:r>
              <a:rPr lang="en-US" sz="1200" dirty="0">
                <a:ea typeface="游ゴシック"/>
              </a:rPr>
              <a:t>・</a:t>
            </a:r>
            <a:r>
              <a:rPr lang="ja-JP" altLang="en-US" sz="1200" dirty="0">
                <a:ea typeface="游ゴシック"/>
              </a:rPr>
              <a:t>デジタル／ビジネス</a:t>
            </a:r>
            <a:r>
              <a:rPr lang="en-US" sz="1200" dirty="0">
                <a:ea typeface="游ゴシック"/>
              </a:rPr>
              <a:t>・</a:t>
            </a:r>
            <a:r>
              <a:rPr lang="ja-JP" altLang="en-US" sz="1200" dirty="0">
                <a:ea typeface="游ゴシック"/>
              </a:rPr>
              <a:t>経済／マネー</a:t>
            </a:r>
            <a:r>
              <a:rPr lang="en-US" sz="1200" dirty="0">
                <a:ea typeface="游ゴシック"/>
              </a:rPr>
              <a:t>・</a:t>
            </a:r>
            <a:r>
              <a:rPr lang="en-US" sz="1200" dirty="0" err="1">
                <a:ea typeface="游ゴシック"/>
              </a:rPr>
              <a:t>市場</a:t>
            </a:r>
            <a:endParaRPr lang="en-US" sz="2489" dirty="0"/>
          </a:p>
        </p:txBody>
      </p:sp>
      <p:sp>
        <p:nvSpPr>
          <p:cNvPr id="23" name="Google Shape;273;p24">
            <a:extLst>
              <a:ext uri="{FF2B5EF4-FFF2-40B4-BE49-F238E27FC236}">
                <a16:creationId xmlns:a16="http://schemas.microsoft.com/office/drawing/2014/main" id="{A428EA1D-6ED9-A789-5B12-5741463FF8FD}"/>
              </a:ext>
            </a:extLst>
          </p:cNvPr>
          <p:cNvSpPr/>
          <p:nvPr/>
        </p:nvSpPr>
        <p:spPr>
          <a:xfrm>
            <a:off x="2042159" y="2253410"/>
            <a:ext cx="9242846" cy="711853"/>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ea typeface="游ゴシック"/>
              </a:rPr>
              <a:t>ファッション／ホーム</a:t>
            </a:r>
            <a:r>
              <a:rPr lang="en-US" sz="1200" dirty="0">
                <a:ea typeface="游ゴシック"/>
              </a:rPr>
              <a:t>＆</a:t>
            </a:r>
            <a:r>
              <a:rPr lang="ja-JP" altLang="en-US" sz="1200" dirty="0">
                <a:ea typeface="游ゴシック"/>
              </a:rPr>
              <a:t>ガーデン／家族</a:t>
            </a:r>
            <a:r>
              <a:rPr lang="en-US" sz="1200" dirty="0">
                <a:ea typeface="游ゴシック"/>
              </a:rPr>
              <a:t>・</a:t>
            </a:r>
            <a:r>
              <a:rPr lang="ja-JP" altLang="en-US" sz="1200" dirty="0">
                <a:ea typeface="游ゴシック"/>
              </a:rPr>
              <a:t>人間関係／教育／健康的な生活／自動車／</a:t>
            </a:r>
            <a:r>
              <a:rPr lang="en-US" sz="1200" dirty="0" err="1">
                <a:ea typeface="游ゴシック"/>
              </a:rPr>
              <a:t>食べ物</a:t>
            </a:r>
            <a:r>
              <a:rPr lang="en-US" sz="1200" dirty="0">
                <a:ea typeface="游ゴシック"/>
              </a:rPr>
              <a:t>・</a:t>
            </a:r>
            <a:r>
              <a:rPr lang="ja-JP" altLang="en-US" sz="1200" dirty="0">
                <a:ea typeface="游ゴシック"/>
              </a:rPr>
              <a:t>飲み物／不動産／</a:t>
            </a:r>
            <a:r>
              <a:rPr lang="en-US" sz="1200" dirty="0" err="1">
                <a:ea typeface="游ゴシック"/>
              </a:rPr>
              <a:t>旅行</a:t>
            </a:r>
            <a:endParaRPr lang="en-US" sz="2489" dirty="0"/>
          </a:p>
        </p:txBody>
      </p:sp>
      <p:sp>
        <p:nvSpPr>
          <p:cNvPr id="27" name="Google Shape;273;p24">
            <a:extLst>
              <a:ext uri="{FF2B5EF4-FFF2-40B4-BE49-F238E27FC236}">
                <a16:creationId xmlns:a16="http://schemas.microsoft.com/office/drawing/2014/main" id="{FBF90170-2C15-4E7C-8EB2-AB1860C100EB}"/>
              </a:ext>
            </a:extLst>
          </p:cNvPr>
          <p:cNvSpPr/>
          <p:nvPr/>
        </p:nvSpPr>
        <p:spPr>
          <a:xfrm>
            <a:off x="2043038" y="3116593"/>
            <a:ext cx="9241834" cy="699115"/>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sz="1200" dirty="0" err="1">
                <a:ea typeface="游ゴシック"/>
              </a:rPr>
              <a:t>スポーツ</a:t>
            </a:r>
            <a:r>
              <a:rPr lang="en-US" sz="1200" dirty="0">
                <a:ea typeface="游ゴシック"/>
              </a:rPr>
              <a:t>／</a:t>
            </a:r>
            <a:r>
              <a:rPr lang="ja-JP" altLang="en-US" sz="1200" dirty="0">
                <a:ea typeface="游ゴシック"/>
              </a:rPr>
              <a:t>テレビ／ビデオゲーム／映画／音楽／科学／芸術</a:t>
            </a:r>
            <a:r>
              <a:rPr lang="en-US" sz="1200" dirty="0">
                <a:ea typeface="游ゴシック"/>
              </a:rPr>
              <a:t>・</a:t>
            </a:r>
            <a:r>
              <a:rPr lang="ja-JP" altLang="en-US" sz="1200" dirty="0">
                <a:ea typeface="游ゴシック"/>
              </a:rPr>
              <a:t>アート／書籍</a:t>
            </a:r>
            <a:r>
              <a:rPr lang="en-US" sz="1200" dirty="0">
                <a:ea typeface="游ゴシック"/>
              </a:rPr>
              <a:t>・</a:t>
            </a:r>
            <a:r>
              <a:rPr lang="ja-JP" altLang="en-US" sz="1200" dirty="0">
                <a:ea typeface="游ゴシック"/>
              </a:rPr>
              <a:t>文学／動物</a:t>
            </a:r>
            <a:endParaRPr lang="en-US" sz="2489" dirty="0"/>
          </a:p>
        </p:txBody>
      </p:sp>
      <p:sp>
        <p:nvSpPr>
          <p:cNvPr id="5" name="Google Shape;510;p32">
            <a:extLst>
              <a:ext uri="{FF2B5EF4-FFF2-40B4-BE49-F238E27FC236}">
                <a16:creationId xmlns:a16="http://schemas.microsoft.com/office/drawing/2014/main" id="{CA500551-7E58-1126-4E73-1AD6594CC4EE}"/>
              </a:ext>
            </a:extLst>
          </p:cNvPr>
          <p:cNvSpPr txBox="1"/>
          <p:nvPr/>
        </p:nvSpPr>
        <p:spPr>
          <a:xfrm>
            <a:off x="2563189" y="3758092"/>
            <a:ext cx="8756898" cy="410393"/>
          </a:xfrm>
          <a:prstGeom prst="rect">
            <a:avLst/>
          </a:prstGeom>
          <a:noFill/>
          <a:ln>
            <a:noFill/>
          </a:ln>
        </p:spPr>
        <p:txBody>
          <a:bodyPr spcFirstLastPara="1" wrap="square" lIns="121900" tIns="121900" rIns="121900" bIns="121900" anchor="t" anchorCtr="0">
            <a:spAutoFit/>
          </a:bodyPr>
          <a:lstStyle/>
          <a:p>
            <a:r>
              <a:rPr lang="en-US" altLang="ja-JP" sz="1067" dirty="0">
                <a:solidFill>
                  <a:schemeClr val="dk1"/>
                </a:solidFill>
                <a:latin typeface="游ゴシック" panose="020B0400000000000000" pitchFamily="50" charset="-128"/>
                <a:ea typeface="游ゴシック" panose="020B0400000000000000" pitchFamily="50" charset="-128"/>
              </a:rPr>
              <a:t>※</a:t>
            </a:r>
            <a:r>
              <a:rPr lang="ja-JP" altLang="en-US" sz="1067" dirty="0">
                <a:solidFill>
                  <a:schemeClr val="dk1"/>
                </a:solidFill>
                <a:latin typeface="游ゴシック" panose="020B0400000000000000" pitchFamily="50" charset="-128"/>
                <a:ea typeface="游ゴシック" panose="020B0400000000000000" pitchFamily="50" charset="-128"/>
              </a:rPr>
              <a:t>上記基本カテゴリは国際基準である</a:t>
            </a:r>
            <a:r>
              <a:rPr lang="en-US" altLang="ja-JP" sz="1067" dirty="0">
                <a:solidFill>
                  <a:schemeClr val="dk1"/>
                </a:solidFill>
                <a:latin typeface="游ゴシック" panose="020B0400000000000000" pitchFamily="50" charset="-128"/>
                <a:ea typeface="游ゴシック" panose="020B0400000000000000" pitchFamily="50" charset="-128"/>
              </a:rPr>
              <a:t>IAB</a:t>
            </a:r>
            <a:r>
              <a:rPr lang="ja-JP" altLang="en-US" sz="1067" dirty="0">
                <a:solidFill>
                  <a:schemeClr val="dk1"/>
                </a:solidFill>
                <a:latin typeface="游ゴシック" panose="020B0400000000000000" pitchFamily="50" charset="-128"/>
                <a:ea typeface="游ゴシック" panose="020B0400000000000000" pitchFamily="50" charset="-128"/>
              </a:rPr>
              <a:t>コンテンツカテゴリに沿ってユーザーの閲読コンテンツを分類したうえでセグメント化しています。</a:t>
            </a:r>
            <a:endParaRPr lang="en-US" altLang="ja-JP" sz="1067" dirty="0">
              <a:solidFill>
                <a:schemeClr val="dk1"/>
              </a:solidFill>
              <a:latin typeface="游ゴシック" panose="020B0400000000000000" pitchFamily="50" charset="-128"/>
              <a:ea typeface="游ゴシック" panose="020B0400000000000000" pitchFamily="50" charset="-128"/>
            </a:endParaRPr>
          </a:p>
        </p:txBody>
      </p:sp>
      <p:sp>
        <p:nvSpPr>
          <p:cNvPr id="39" name="Google Shape;511;p32">
            <a:extLst>
              <a:ext uri="{FF2B5EF4-FFF2-40B4-BE49-F238E27FC236}">
                <a16:creationId xmlns:a16="http://schemas.microsoft.com/office/drawing/2014/main" id="{DA907A26-BA45-2443-FF23-FFEF3BFAB971}"/>
              </a:ext>
            </a:extLst>
          </p:cNvPr>
          <p:cNvSpPr/>
          <p:nvPr/>
        </p:nvSpPr>
        <p:spPr>
          <a:xfrm>
            <a:off x="577930" y="1393885"/>
            <a:ext cx="1316457" cy="712400"/>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ビジネス</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社会</a:t>
            </a:r>
          </a:p>
        </p:txBody>
      </p:sp>
      <p:sp>
        <p:nvSpPr>
          <p:cNvPr id="40" name="Google Shape;511;p32">
            <a:extLst>
              <a:ext uri="{FF2B5EF4-FFF2-40B4-BE49-F238E27FC236}">
                <a16:creationId xmlns:a16="http://schemas.microsoft.com/office/drawing/2014/main" id="{06742CB2-0045-97E9-4A98-E0C4FAE69E55}"/>
              </a:ext>
            </a:extLst>
          </p:cNvPr>
          <p:cNvSpPr/>
          <p:nvPr/>
        </p:nvSpPr>
        <p:spPr>
          <a:xfrm>
            <a:off x="577930" y="2252864"/>
            <a:ext cx="1321988" cy="712399"/>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ライフ</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スタイル</a:t>
            </a:r>
          </a:p>
        </p:txBody>
      </p:sp>
      <p:sp>
        <p:nvSpPr>
          <p:cNvPr id="41" name="Google Shape;511;p32">
            <a:extLst>
              <a:ext uri="{FF2B5EF4-FFF2-40B4-BE49-F238E27FC236}">
                <a16:creationId xmlns:a16="http://schemas.microsoft.com/office/drawing/2014/main" id="{12B51986-29AC-920B-F28E-4332E54BD7C5}"/>
              </a:ext>
            </a:extLst>
          </p:cNvPr>
          <p:cNvSpPr/>
          <p:nvPr/>
        </p:nvSpPr>
        <p:spPr>
          <a:xfrm>
            <a:off x="577930" y="3111842"/>
            <a:ext cx="1316456" cy="712398"/>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カルチャー・趣味</a:t>
            </a:r>
          </a:p>
        </p:txBody>
      </p:sp>
      <p:sp>
        <p:nvSpPr>
          <p:cNvPr id="12" name="タイトル 11">
            <a:extLst>
              <a:ext uri="{FF2B5EF4-FFF2-40B4-BE49-F238E27FC236}">
                <a16:creationId xmlns:a16="http://schemas.microsoft.com/office/drawing/2014/main" id="{40353236-3CAD-B2BE-513F-AAF75EED7EA9}"/>
              </a:ext>
            </a:extLst>
          </p:cNvPr>
          <p:cNvSpPr>
            <a:spLocks noGrp="1"/>
          </p:cNvSpPr>
          <p:nvPr>
            <p:ph type="title"/>
          </p:nvPr>
        </p:nvSpPr>
        <p:spPr/>
        <p:txBody>
          <a:bodyPr/>
          <a:lstStyle/>
          <a:p>
            <a:r>
              <a:rPr lang="ja-JP" altLang="en-US" dirty="0"/>
              <a:t>プリセットセグメント４</a:t>
            </a:r>
          </a:p>
        </p:txBody>
      </p:sp>
      <p:sp>
        <p:nvSpPr>
          <p:cNvPr id="6" name="Google Shape;516;p32">
            <a:extLst>
              <a:ext uri="{FF2B5EF4-FFF2-40B4-BE49-F238E27FC236}">
                <a16:creationId xmlns:a16="http://schemas.microsoft.com/office/drawing/2014/main" id="{9CC5B3E9-E7D6-D779-BC23-CB0765D42E8D}"/>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興味関心（オーディエンス ターゲティング）​　</a:t>
            </a:r>
            <a:r>
              <a:rPr lang="ja-JP" altLang="en-US" sz="1200" b="1" dirty="0">
                <a:solidFill>
                  <a:schemeClr val="accent1"/>
                </a:solidFill>
              </a:rPr>
              <a:t>ユーザーの行動から興味関心を推定</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89B5A732-9B89-F1C9-06CA-9C3C404586EF}"/>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5" name="Google Shape;516;p32">
            <a:extLst>
              <a:ext uri="{FF2B5EF4-FFF2-40B4-BE49-F238E27FC236}">
                <a16:creationId xmlns:a16="http://schemas.microsoft.com/office/drawing/2014/main" id="{EDBD1E1F-CC17-67AC-D675-D7AEF27D047B}"/>
              </a:ext>
            </a:extLst>
          </p:cNvPr>
          <p:cNvSpPr txBox="1"/>
          <p:nvPr/>
        </p:nvSpPr>
        <p:spPr>
          <a:xfrm>
            <a:off x="530355" y="4074543"/>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興味関心（コンテンツ ターゲティング）​　</a:t>
            </a:r>
            <a:r>
              <a:rPr lang="ja-JP" altLang="en-US" sz="1200" b="1" dirty="0">
                <a:solidFill>
                  <a:schemeClr val="accent1"/>
                </a:solidFill>
              </a:rPr>
              <a:t>今、読んでいるコンテンツ面にターゲティング</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16" name="直線コネクタ 15">
            <a:extLst>
              <a:ext uri="{FF2B5EF4-FFF2-40B4-BE49-F238E27FC236}">
                <a16:creationId xmlns:a16="http://schemas.microsoft.com/office/drawing/2014/main" id="{A9EA7944-8DDC-5929-AA82-910794042B32}"/>
              </a:ext>
            </a:extLst>
          </p:cNvPr>
          <p:cNvCxnSpPr>
            <a:cxnSpLocks/>
          </p:cNvCxnSpPr>
          <p:nvPr/>
        </p:nvCxnSpPr>
        <p:spPr>
          <a:xfrm>
            <a:off x="577931" y="4503640"/>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7" name="表 16">
            <a:extLst>
              <a:ext uri="{FF2B5EF4-FFF2-40B4-BE49-F238E27FC236}">
                <a16:creationId xmlns:a16="http://schemas.microsoft.com/office/drawing/2014/main" id="{C84F2A7B-B017-EB04-90E8-12CDAE17BDCD}"/>
              </a:ext>
            </a:extLst>
          </p:cNvPr>
          <p:cNvGraphicFramePr>
            <a:graphicFrameLocks noGrp="1"/>
          </p:cNvGraphicFramePr>
          <p:nvPr>
            <p:extLst>
              <p:ext uri="{D42A27DB-BD31-4B8C-83A1-F6EECF244321}">
                <p14:modId xmlns:p14="http://schemas.microsoft.com/office/powerpoint/2010/main" val="481073248"/>
              </p:ext>
            </p:extLst>
          </p:nvPr>
        </p:nvGraphicFramePr>
        <p:xfrm>
          <a:off x="2042156" y="4687575"/>
          <a:ext cx="9241833" cy="1717951"/>
        </p:xfrm>
        <a:graphic>
          <a:graphicData uri="http://schemas.openxmlformats.org/drawingml/2006/table">
            <a:tbl>
              <a:tblPr/>
              <a:tblGrid>
                <a:gridCol w="2371067">
                  <a:extLst>
                    <a:ext uri="{9D8B030D-6E8A-4147-A177-3AD203B41FA5}">
                      <a16:colId xmlns:a16="http://schemas.microsoft.com/office/drawing/2014/main" val="3728621358"/>
                    </a:ext>
                  </a:extLst>
                </a:gridCol>
                <a:gridCol w="6870766">
                  <a:extLst>
                    <a:ext uri="{9D8B030D-6E8A-4147-A177-3AD203B41FA5}">
                      <a16:colId xmlns:a16="http://schemas.microsoft.com/office/drawing/2014/main" val="3774726774"/>
                    </a:ext>
                  </a:extLst>
                </a:gridCol>
              </a:tblGrid>
              <a:tr h="251917">
                <a:tc>
                  <a:txBody>
                    <a:bodyPr/>
                    <a:lstStyle/>
                    <a:p>
                      <a:pPr algn="ctr" rtl="0" fontAlgn="b"/>
                      <a:r>
                        <a:rPr lang="ja-JP" altLang="en-US" sz="1300" b="1" dirty="0">
                          <a:solidFill>
                            <a:schemeClr val="tx1"/>
                          </a:solidFill>
                          <a:effectLst/>
                          <a:latin typeface="游ゴシック"/>
                          <a:ea typeface="游ゴシック"/>
                        </a:rPr>
                        <a:t>  大分類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tc>
                  <a:txBody>
                    <a:bodyPr/>
                    <a:lstStyle/>
                    <a:p>
                      <a:pPr algn="ctr" rtl="0" fontAlgn="b"/>
                      <a:r>
                        <a:rPr lang="ja-JP" altLang="en-US" sz="1300" b="1" dirty="0">
                          <a:solidFill>
                            <a:schemeClr val="tx1"/>
                          </a:solidFill>
                          <a:effectLst/>
                          <a:latin typeface="游ゴシック"/>
                          <a:ea typeface="游ゴシック"/>
                        </a:rPr>
                        <a:t>  中分類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85619626"/>
                  </a:ext>
                </a:extLst>
              </a:tr>
              <a:tr h="242328">
                <a:tc>
                  <a:txBody>
                    <a:bodyPr/>
                    <a:lstStyle/>
                    <a:p>
                      <a:pPr algn="ctr" rtl="0" fontAlgn="b"/>
                      <a:r>
                        <a:rPr lang="ja-JP" altLang="en-US" sz="1200" b="0" dirty="0">
                          <a:effectLst/>
                          <a:latin typeface="游ゴシック"/>
                          <a:ea typeface="游ゴシック"/>
                        </a:rPr>
                        <a:t>経済・市場</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金融・市場　／　産業・商品・企業情報　／　テック・</a:t>
                      </a:r>
                      <a:r>
                        <a:rPr lang="en-US" altLang="ja-JP" sz="1200" b="0" dirty="0">
                          <a:effectLst/>
                          <a:latin typeface="游ゴシック"/>
                          <a:ea typeface="游ゴシック"/>
                        </a:rPr>
                        <a:t>IT</a:t>
                      </a:r>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90289264"/>
                  </a:ext>
                </a:extLst>
              </a:tr>
              <a:tr h="242328">
                <a:tc>
                  <a:txBody>
                    <a:bodyPr/>
                    <a:lstStyle/>
                    <a:p>
                      <a:pPr algn="ctr" rtl="0" fontAlgn="b"/>
                      <a:r>
                        <a:rPr lang="ja-JP" altLang="en-US" sz="1200" b="0">
                          <a:effectLst/>
                          <a:latin typeface="游ゴシック"/>
                          <a:ea typeface="游ゴシック"/>
                        </a:rPr>
                        <a:t>政治・国際</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2322123"/>
                  </a:ext>
                </a:extLst>
              </a:tr>
              <a:tr h="242328">
                <a:tc>
                  <a:txBody>
                    <a:bodyPr/>
                    <a:lstStyle/>
                    <a:p>
                      <a:pPr algn="ctr" rtl="0" fontAlgn="b"/>
                      <a:r>
                        <a:rPr lang="ja-JP" altLang="en-US" sz="1200" b="0">
                          <a:effectLst/>
                          <a:latin typeface="游ゴシック"/>
                          <a:ea typeface="游ゴシック"/>
                        </a:rPr>
                        <a:t>スポーツ</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野球　／　サッカー　／　相撲　／　その他スポーツ</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35397240"/>
                  </a:ext>
                </a:extLst>
              </a:tr>
              <a:tr h="254394">
                <a:tc>
                  <a:txBody>
                    <a:bodyPr/>
                    <a:lstStyle/>
                    <a:p>
                      <a:pPr algn="ctr" rtl="0" fontAlgn="b"/>
                      <a:r>
                        <a:rPr lang="ja-JP" altLang="en-US" sz="1200" b="0">
                          <a:effectLst/>
                          <a:latin typeface="游ゴシック"/>
                          <a:ea typeface="游ゴシック"/>
                        </a:rPr>
                        <a:t>カルチャー・エンタメ・芸能</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エンタメ（テレビ・漫画・芸能・音楽）</a:t>
                      </a:r>
                      <a:endParaRPr lang="en-US" altLang="ja-JP"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9566231"/>
                  </a:ext>
                </a:extLst>
              </a:tr>
              <a:tr h="242328">
                <a:tc>
                  <a:txBody>
                    <a:bodyPr/>
                    <a:lstStyle/>
                    <a:p>
                      <a:pPr algn="ctr" rtl="0" fontAlgn="b"/>
                      <a:r>
                        <a:rPr lang="ja-JP" altLang="en-US" sz="1200" b="0">
                          <a:effectLst/>
                          <a:latin typeface="游ゴシック"/>
                          <a:ea typeface="游ゴシック"/>
                        </a:rPr>
                        <a:t>教育・子育て</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游ゴシック"/>
                        </a:rPr>
                        <a:t>子育て　／　学校（小・中・高）／　教育全般</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05520121"/>
                  </a:ext>
                </a:extLst>
              </a:tr>
              <a:tr h="242328">
                <a:tc>
                  <a:txBody>
                    <a:bodyPr/>
                    <a:lstStyle/>
                    <a:p>
                      <a:pPr algn="ctr" rtl="0" fontAlgn="b"/>
                      <a:r>
                        <a:rPr lang="ja-JP" altLang="en-US" sz="1200" b="0">
                          <a:effectLst/>
                          <a:latin typeface="游ゴシック"/>
                          <a:ea typeface="游ゴシック"/>
                        </a:rPr>
                        <a:t>医療・健康</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endParaRPr lang="ja-JP" altLang="en-US" sz="1200" b="0" dirty="0">
                        <a:effectLst/>
                        <a:latin typeface="游ゴシック"/>
                        <a:ea typeface="游ゴシック"/>
                      </a:endParaRP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52483497"/>
                  </a:ext>
                </a:extLst>
              </a:tr>
            </a:tbl>
          </a:graphicData>
        </a:graphic>
      </p:graphicFrame>
      <p:sp>
        <p:nvSpPr>
          <p:cNvPr id="20" name="Google Shape;511;p32">
            <a:extLst>
              <a:ext uri="{FF2B5EF4-FFF2-40B4-BE49-F238E27FC236}">
                <a16:creationId xmlns:a16="http://schemas.microsoft.com/office/drawing/2014/main" id="{E9616D5D-30B4-5D14-2FFE-A3F53D37E0C1}"/>
              </a:ext>
            </a:extLst>
          </p:cNvPr>
          <p:cNvSpPr/>
          <p:nvPr/>
        </p:nvSpPr>
        <p:spPr>
          <a:xfrm>
            <a:off x="585921" y="4696502"/>
            <a:ext cx="1316456" cy="1717953"/>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36000" tIns="121900" rIns="36000" bIns="121900" anchor="ctr" anchorCtr="0">
            <a:noAutofit/>
          </a:bodyPr>
          <a:lstStyle/>
          <a:p>
            <a:pPr algn="ctr"/>
            <a:r>
              <a:rPr lang="ja-JP" altLang="en-US" sz="1300" b="1" dirty="0">
                <a:solidFill>
                  <a:schemeClr val="bg1"/>
                </a:solidFill>
                <a:latin typeface="游ゴシック"/>
                <a:ea typeface="游ゴシック"/>
              </a:rPr>
              <a:t>サイト内記事</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ジャンル</a:t>
            </a:r>
            <a:endParaRPr lang="en-US" altLang="ja-JP" sz="1300" b="1" dirty="0">
              <a:solidFill>
                <a:schemeClr val="bg1"/>
              </a:solidFill>
              <a:latin typeface="游ゴシック"/>
              <a:ea typeface="游ゴシック"/>
            </a:endParaRPr>
          </a:p>
          <a:p>
            <a:pPr algn="ctr"/>
            <a:r>
              <a:rPr lang="ja-JP" altLang="en-US" sz="900" b="1" dirty="0">
                <a:solidFill>
                  <a:schemeClr val="bg1"/>
                </a:solidFill>
                <a:latin typeface="游ゴシック"/>
                <a:ea typeface="游ゴシック"/>
              </a:rPr>
              <a:t>（朝日新聞デジタル）</a:t>
            </a:r>
          </a:p>
        </p:txBody>
      </p:sp>
    </p:spTree>
    <p:extLst>
      <p:ext uri="{BB962C8B-B14F-4D97-AF65-F5344CB8AC3E}">
        <p14:creationId xmlns:p14="http://schemas.microsoft.com/office/powerpoint/2010/main" val="260572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062AF3A9-E414-2160-8687-908EA580EA87}"/>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646536C-343A-FE47-5E99-AE2299544F6D}"/>
              </a:ext>
            </a:extLst>
          </p:cNvPr>
          <p:cNvSpPr>
            <a:spLocks noGrp="1"/>
          </p:cNvSpPr>
          <p:nvPr>
            <p:ph type="sldNum" sz="quarter" idx="4"/>
          </p:nvPr>
        </p:nvSpPr>
        <p:spPr/>
        <p:txBody>
          <a:bodyPr/>
          <a:lstStyle/>
          <a:p>
            <a:fld id="{3200D908-C2D6-084A-9C6A-44EB3DC58219}" type="slidenum">
              <a:rPr lang="ja-JP" altLang="en-US">
                <a:sym typeface="Arial"/>
              </a:rPr>
              <a:pPr/>
              <a:t>11</a:t>
            </a:fld>
            <a:endParaRPr lang="ja-JP" altLang="en-US">
              <a:sym typeface="Arial"/>
            </a:endParaRPr>
          </a:p>
        </p:txBody>
      </p:sp>
      <p:sp>
        <p:nvSpPr>
          <p:cNvPr id="39" name="Google Shape;511;p32">
            <a:extLst>
              <a:ext uri="{FF2B5EF4-FFF2-40B4-BE49-F238E27FC236}">
                <a16:creationId xmlns:a16="http://schemas.microsoft.com/office/drawing/2014/main" id="{B9330650-3DD2-1249-CCB0-8EC2A123A2E3}"/>
              </a:ext>
            </a:extLst>
          </p:cNvPr>
          <p:cNvSpPr/>
          <p:nvPr/>
        </p:nvSpPr>
        <p:spPr>
          <a:xfrm>
            <a:off x="577930" y="1393884"/>
            <a:ext cx="2648775" cy="938907"/>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ターゲティング除外項目</a:t>
            </a:r>
            <a:endParaRPr lang="en-US" altLang="ja-JP" sz="1300" b="1" dirty="0">
              <a:solidFill>
                <a:schemeClr val="bg1"/>
              </a:solidFill>
              <a:latin typeface="游ゴシック"/>
              <a:ea typeface="游ゴシック"/>
            </a:endParaRPr>
          </a:p>
          <a:p>
            <a:pPr algn="ctr"/>
            <a:r>
              <a:rPr lang="ja-JP" altLang="en-US" sz="1100" b="1" dirty="0">
                <a:solidFill>
                  <a:schemeClr val="bg1"/>
                </a:solidFill>
                <a:latin typeface="游ゴシック"/>
                <a:ea typeface="游ゴシック"/>
              </a:rPr>
              <a:t>（朝日新聞デジタル）</a:t>
            </a:r>
          </a:p>
        </p:txBody>
      </p:sp>
      <p:sp>
        <p:nvSpPr>
          <p:cNvPr id="12" name="タイトル 11">
            <a:extLst>
              <a:ext uri="{FF2B5EF4-FFF2-40B4-BE49-F238E27FC236}">
                <a16:creationId xmlns:a16="http://schemas.microsoft.com/office/drawing/2014/main" id="{A8450C93-3661-AAE2-B352-95203B15DCEC}"/>
              </a:ext>
            </a:extLst>
          </p:cNvPr>
          <p:cNvSpPr>
            <a:spLocks noGrp="1"/>
          </p:cNvSpPr>
          <p:nvPr>
            <p:ph type="title"/>
          </p:nvPr>
        </p:nvSpPr>
        <p:spPr/>
        <p:txBody>
          <a:bodyPr/>
          <a:lstStyle/>
          <a:p>
            <a:r>
              <a:rPr lang="ja-JP" altLang="en-US" dirty="0"/>
              <a:t>プリセットセグメント５</a:t>
            </a:r>
          </a:p>
        </p:txBody>
      </p:sp>
      <p:sp>
        <p:nvSpPr>
          <p:cNvPr id="6" name="Google Shape;516;p32">
            <a:extLst>
              <a:ext uri="{FF2B5EF4-FFF2-40B4-BE49-F238E27FC236}">
                <a16:creationId xmlns:a16="http://schemas.microsoft.com/office/drawing/2014/main" id="{5AA84061-E155-77E6-5856-18887B4C4ECE}"/>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ブランドセーフティ​　</a:t>
            </a:r>
            <a:r>
              <a:rPr lang="ja" altLang="en-US" sz="1200" b="1" dirty="0">
                <a:solidFill>
                  <a:srgbClr val="EB0083"/>
                </a:solidFill>
              </a:rPr>
              <a:t>ブランドにとってリスクとなるコンテンツを回避して配信が可能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EAB5F79F-9BB8-C43A-27FC-C8A248502EAB}"/>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0FF44371-A72E-1C05-B56C-0372D153EDB8}"/>
              </a:ext>
            </a:extLst>
          </p:cNvPr>
          <p:cNvGraphicFramePr>
            <a:graphicFrameLocks noGrp="1"/>
          </p:cNvGraphicFramePr>
          <p:nvPr>
            <p:extLst>
              <p:ext uri="{D42A27DB-BD31-4B8C-83A1-F6EECF244321}">
                <p14:modId xmlns:p14="http://schemas.microsoft.com/office/powerpoint/2010/main" val="3830662050"/>
              </p:ext>
            </p:extLst>
          </p:nvPr>
        </p:nvGraphicFramePr>
        <p:xfrm>
          <a:off x="3390196" y="1393885"/>
          <a:ext cx="7900338" cy="938914"/>
        </p:xfrm>
        <a:graphic>
          <a:graphicData uri="http://schemas.openxmlformats.org/drawingml/2006/table">
            <a:tbl>
              <a:tblPr/>
              <a:tblGrid>
                <a:gridCol w="2026895">
                  <a:extLst>
                    <a:ext uri="{9D8B030D-6E8A-4147-A177-3AD203B41FA5}">
                      <a16:colId xmlns:a16="http://schemas.microsoft.com/office/drawing/2014/main" val="3728621358"/>
                    </a:ext>
                  </a:extLst>
                </a:gridCol>
                <a:gridCol w="5873443">
                  <a:extLst>
                    <a:ext uri="{9D8B030D-6E8A-4147-A177-3AD203B41FA5}">
                      <a16:colId xmlns:a16="http://schemas.microsoft.com/office/drawing/2014/main" val="3774726774"/>
                    </a:ext>
                  </a:extLst>
                </a:gridCol>
              </a:tblGrid>
              <a:tr h="415805">
                <a:tc>
                  <a:txBody>
                    <a:bodyPr/>
                    <a:lstStyle/>
                    <a:p>
                      <a:pPr algn="ctr" rtl="0" fontAlgn="b"/>
                      <a:r>
                        <a:rPr lang="ja-JP" altLang="en-US" sz="1300" b="1" dirty="0">
                          <a:solidFill>
                            <a:schemeClr val="tx1"/>
                          </a:solidFill>
                          <a:effectLst/>
                          <a:latin typeface="游ゴシック"/>
                          <a:ea typeface="游ゴシック"/>
                        </a:rPr>
                        <a:t>  大分類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75000"/>
                      </a:schemeClr>
                    </a:solidFill>
                  </a:tcPr>
                </a:tc>
                <a:tc>
                  <a:txBody>
                    <a:bodyPr/>
                    <a:lstStyle/>
                    <a:p>
                      <a:pPr algn="ctr" rtl="0" fontAlgn="b"/>
                      <a:r>
                        <a:rPr lang="ja-JP" altLang="en-US" sz="1300" b="1" dirty="0">
                          <a:solidFill>
                            <a:schemeClr val="tx1"/>
                          </a:solidFill>
                          <a:effectLst/>
                          <a:latin typeface="游ゴシック"/>
                          <a:ea typeface="游ゴシック"/>
                        </a:rPr>
                        <a:t>  中分類</a:t>
                      </a:r>
                    </a:p>
                  </a:txBody>
                  <a:tcPr marL="28107" marR="28107" marT="35997"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85619626"/>
                  </a:ext>
                </a:extLst>
              </a:tr>
              <a:tr h="523109">
                <a:tc>
                  <a:txBody>
                    <a:bodyPr/>
                    <a:lstStyle/>
                    <a:p>
                      <a:pPr algn="ctr" rtl="0" fontAlgn="b"/>
                      <a:r>
                        <a:rPr lang="ja-JP" altLang="en-US" sz="1200" b="0" dirty="0">
                          <a:effectLst/>
                          <a:latin typeface="游ゴシック"/>
                          <a:ea typeface="游ゴシック"/>
                        </a:rPr>
                        <a:t>ネガティブ全般</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algn="ctr" rtl="0" fontAlgn="b"/>
                      <a:r>
                        <a:rPr lang="ja-JP" altLang="en-US" sz="1200" b="0" dirty="0">
                          <a:effectLst/>
                          <a:latin typeface="游ゴシック"/>
                          <a:ea typeface="+mn-ea"/>
                        </a:rPr>
                        <a:t>事件・犯罪　／　性的表現　／　酒類・違法薬物　／　災害　／　</a:t>
                      </a:r>
                    </a:p>
                    <a:p>
                      <a:pPr algn="ctr" rtl="0" fontAlgn="b"/>
                      <a:r>
                        <a:rPr lang="ja-JP" altLang="en-US" sz="1200" b="0" dirty="0">
                          <a:effectLst/>
                          <a:latin typeface="游ゴシック"/>
                          <a:ea typeface="+mn-ea"/>
                        </a:rPr>
                        <a:t>ほかブランド棄損リスクがある内容</a:t>
                      </a:r>
                    </a:p>
                  </a:txBody>
                  <a:tcPr marL="28107" marR="2810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90289264"/>
                  </a:ext>
                </a:extLst>
              </a:tr>
            </a:tbl>
          </a:graphicData>
        </a:graphic>
      </p:graphicFrame>
      <p:sp>
        <p:nvSpPr>
          <p:cNvPr id="4" name="Google Shape;510;p32">
            <a:extLst>
              <a:ext uri="{FF2B5EF4-FFF2-40B4-BE49-F238E27FC236}">
                <a16:creationId xmlns:a16="http://schemas.microsoft.com/office/drawing/2014/main" id="{495877E5-E677-6D87-0830-BD31899ED234}"/>
              </a:ext>
            </a:extLst>
          </p:cNvPr>
          <p:cNvSpPr txBox="1"/>
          <p:nvPr/>
        </p:nvSpPr>
        <p:spPr>
          <a:xfrm>
            <a:off x="8139223" y="2332791"/>
            <a:ext cx="3458866" cy="430847"/>
          </a:xfrm>
          <a:prstGeom prst="rect">
            <a:avLst/>
          </a:prstGeom>
          <a:noFill/>
          <a:ln>
            <a:noFill/>
          </a:ln>
        </p:spPr>
        <p:txBody>
          <a:bodyPr spcFirstLastPara="1" wrap="square" lIns="121900" tIns="121900" rIns="121900" bIns="121900" anchor="t" anchorCtr="0">
            <a:spAutoFit/>
          </a:bodyPr>
          <a:lstStyle/>
          <a:p>
            <a:r>
              <a:rPr lang="en-US" altLang="ja-JP" sz="1200">
                <a:solidFill>
                  <a:schemeClr val="dk1"/>
                </a:solidFill>
                <a:latin typeface="游ゴシック"/>
                <a:ea typeface="游ゴシック"/>
              </a:rPr>
              <a:t>※</a:t>
            </a:r>
            <a:r>
              <a:rPr lang="ja-JP" altLang="en-US" sz="1200">
                <a:solidFill>
                  <a:schemeClr val="dk1"/>
                </a:solidFill>
                <a:latin typeface="游ゴシック"/>
                <a:ea typeface="游ゴシック"/>
              </a:rPr>
              <a:t>すべて除外で指定することも可能です。</a:t>
            </a:r>
            <a:endParaRPr lang="en-US" altLang="ja-JP" sz="1200">
              <a:solidFill>
                <a:schemeClr val="dk1"/>
              </a:solidFill>
              <a:latin typeface="游ゴシック"/>
              <a:ea typeface="游ゴシック"/>
            </a:endParaRPr>
          </a:p>
        </p:txBody>
      </p:sp>
    </p:spTree>
    <p:extLst>
      <p:ext uri="{BB962C8B-B14F-4D97-AF65-F5344CB8AC3E}">
        <p14:creationId xmlns:p14="http://schemas.microsoft.com/office/powerpoint/2010/main" val="3988264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lIns="121920" tIns="60960" rIns="121920" bIns="60960" anchor="t">
            <a:normAutofit/>
          </a:bodyPr>
          <a:lstStyle/>
          <a:p>
            <a:r>
              <a:rPr lang="ja-JP" altLang="en-US" sz="3600" spc="200" dirty="0">
                <a:latin typeface="Yu Gothic"/>
                <a:ea typeface="Yu Gothic"/>
              </a:rPr>
              <a:t>カスタムセグメント</a:t>
            </a: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spc="200" dirty="0"/>
              <a:t>A-TANK</a:t>
            </a:r>
            <a:r>
              <a:rPr lang="ja-JP" altLang="en-US" spc="200" dirty="0"/>
              <a:t> ターゲティングメニュー</a:t>
            </a:r>
          </a:p>
        </p:txBody>
      </p:sp>
    </p:spTree>
    <p:extLst>
      <p:ext uri="{BB962C8B-B14F-4D97-AF65-F5344CB8AC3E}">
        <p14:creationId xmlns:p14="http://schemas.microsoft.com/office/powerpoint/2010/main" val="2067112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82D7BD44-A27F-C397-C9E7-2FB66E01F0EC}"/>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2BFE32D-6448-701F-8DF7-9E32121DC4E1}"/>
              </a:ext>
            </a:extLst>
          </p:cNvPr>
          <p:cNvSpPr>
            <a:spLocks noGrp="1"/>
          </p:cNvSpPr>
          <p:nvPr>
            <p:ph type="sldNum" sz="quarter" idx="4"/>
          </p:nvPr>
        </p:nvSpPr>
        <p:spPr/>
        <p:txBody>
          <a:bodyPr/>
          <a:lstStyle/>
          <a:p>
            <a:fld id="{3200D908-C2D6-084A-9C6A-44EB3DC58219}" type="slidenum">
              <a:rPr lang="ja-JP" altLang="en-US">
                <a:sym typeface="Arial"/>
              </a:rPr>
              <a:pPr/>
              <a:t>13</a:t>
            </a:fld>
            <a:endParaRPr lang="ja-JP" altLang="en-US">
              <a:sym typeface="Arial"/>
            </a:endParaRPr>
          </a:p>
        </p:txBody>
      </p:sp>
      <p:sp>
        <p:nvSpPr>
          <p:cNvPr id="12" name="タイトル 11">
            <a:extLst>
              <a:ext uri="{FF2B5EF4-FFF2-40B4-BE49-F238E27FC236}">
                <a16:creationId xmlns:a16="http://schemas.microsoft.com/office/drawing/2014/main" id="{69A9FA40-5C12-7E95-62CC-93F42C54A209}"/>
              </a:ext>
            </a:extLst>
          </p:cNvPr>
          <p:cNvSpPr>
            <a:spLocks noGrp="1"/>
          </p:cNvSpPr>
          <p:nvPr>
            <p:ph type="title"/>
          </p:nvPr>
        </p:nvSpPr>
        <p:spPr/>
        <p:txBody>
          <a:bodyPr/>
          <a:lstStyle/>
          <a:p>
            <a:r>
              <a:rPr lang="ja-JP" altLang="en-US" dirty="0"/>
              <a:t>カスタムセグメント</a:t>
            </a:r>
          </a:p>
        </p:txBody>
      </p:sp>
      <p:sp>
        <p:nvSpPr>
          <p:cNvPr id="6" name="Google Shape;516;p32">
            <a:extLst>
              <a:ext uri="{FF2B5EF4-FFF2-40B4-BE49-F238E27FC236}">
                <a16:creationId xmlns:a16="http://schemas.microsoft.com/office/drawing/2014/main" id="{61B4A32B-9787-1DF1-D470-C65D3F424312}"/>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600" b="1" dirty="0">
                <a:solidFill>
                  <a:srgbClr val="EB0083"/>
                </a:solidFill>
              </a:rPr>
              <a:t>カスタムセグメント</a:t>
            </a:r>
            <a:r>
              <a:rPr lang="ja-JP" altLang="en-US" sz="1400" b="1" dirty="0">
                <a:solidFill>
                  <a:srgbClr val="EB0083"/>
                </a:solidFill>
                <a:ea typeface="游ゴシック" panose="020B0400000000000000" pitchFamily="50" charset="-128"/>
              </a:rPr>
              <a:t>　</a:t>
            </a:r>
            <a:r>
              <a:rPr lang="en-US" altLang="ja-JP" sz="1200" b="1" dirty="0">
                <a:solidFill>
                  <a:srgbClr val="EB0083"/>
                </a:solidFill>
                <a:ea typeface="游ゴシック" panose="020B0400000000000000" pitchFamily="50" charset="-128"/>
              </a:rPr>
              <a:t>A-TANK</a:t>
            </a:r>
            <a:r>
              <a:rPr lang="ja-JP" altLang="en-US" sz="1200" b="1" dirty="0">
                <a:solidFill>
                  <a:srgbClr val="EB0083"/>
                </a:solidFill>
                <a:ea typeface="游ゴシック" panose="020B0400000000000000" pitchFamily="50" charset="-128"/>
              </a:rPr>
              <a:t>独自のセグメント作成が可能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9B39A505-17C8-A3E0-4989-1EF6ECF8E19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D1205CCE-DFD1-52AE-9789-84328C40BEC9}"/>
              </a:ext>
            </a:extLst>
          </p:cNvPr>
          <p:cNvGrpSpPr/>
          <p:nvPr/>
        </p:nvGrpSpPr>
        <p:grpSpPr>
          <a:xfrm>
            <a:off x="977533" y="2846593"/>
            <a:ext cx="2309268" cy="3313728"/>
            <a:chOff x="1769687" y="4274083"/>
            <a:chExt cx="3808154" cy="5464583"/>
          </a:xfrm>
          <a:solidFill>
            <a:schemeClr val="bg1">
              <a:lumMod val="85000"/>
            </a:schemeClr>
          </a:solidFill>
        </p:grpSpPr>
        <p:sp>
          <p:nvSpPr>
            <p:cNvPr id="8" name="Google Shape;511;p32">
              <a:extLst>
                <a:ext uri="{FF2B5EF4-FFF2-40B4-BE49-F238E27FC236}">
                  <a16:creationId xmlns:a16="http://schemas.microsoft.com/office/drawing/2014/main" id="{61F3565F-6DD3-6C90-B444-F873DAED1985}"/>
                </a:ext>
              </a:extLst>
            </p:cNvPr>
            <p:cNvSpPr/>
            <p:nvPr/>
          </p:nvSpPr>
          <p:spPr>
            <a:xfrm>
              <a:off x="1769687" y="4274083"/>
              <a:ext cx="3808154" cy="5464583"/>
            </a:xfrm>
            <a:prstGeom prst="roundRect">
              <a:avLst>
                <a:gd name="adj" fmla="val 0"/>
              </a:avLst>
            </a:prstGeom>
            <a:grpFill/>
            <a:ln w="28575" cap="flat" cmpd="sng">
              <a:no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grpSp>
          <p:nvGrpSpPr>
            <p:cNvPr id="9" name="グループ化 8">
              <a:extLst>
                <a:ext uri="{FF2B5EF4-FFF2-40B4-BE49-F238E27FC236}">
                  <a16:creationId xmlns:a16="http://schemas.microsoft.com/office/drawing/2014/main" id="{70AD4A37-34D0-BC00-74DD-B754C2B58CA3}"/>
                </a:ext>
              </a:extLst>
            </p:cNvPr>
            <p:cNvGrpSpPr/>
            <p:nvPr/>
          </p:nvGrpSpPr>
          <p:grpSpPr>
            <a:xfrm>
              <a:off x="2153334" y="5220303"/>
              <a:ext cx="2992091" cy="1563188"/>
              <a:chOff x="2167738" y="4848033"/>
              <a:chExt cx="2992091" cy="1563188"/>
            </a:xfrm>
            <a:grpFill/>
          </p:grpSpPr>
          <p:cxnSp>
            <p:nvCxnSpPr>
              <p:cNvPr id="16" name="直線コネクタ 15">
                <a:extLst>
                  <a:ext uri="{FF2B5EF4-FFF2-40B4-BE49-F238E27FC236}">
                    <a16:creationId xmlns:a16="http://schemas.microsoft.com/office/drawing/2014/main" id="{7F8A77F0-B858-9BA4-BE82-312FE18085E5}"/>
                  </a:ext>
                </a:extLst>
              </p:cNvPr>
              <p:cNvCxnSpPr>
                <a:cxnSpLocks/>
              </p:cNvCxnSpPr>
              <p:nvPr/>
            </p:nvCxnSpPr>
            <p:spPr>
              <a:xfrm>
                <a:off x="2167738" y="4848033"/>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204503B-E4BB-D701-6659-FB0FEC67D24E}"/>
                  </a:ext>
                </a:extLst>
              </p:cNvPr>
              <p:cNvCxnSpPr>
                <a:cxnSpLocks/>
              </p:cNvCxnSpPr>
              <p:nvPr/>
            </p:nvCxnSpPr>
            <p:spPr>
              <a:xfrm>
                <a:off x="2167738" y="6411221"/>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1DB33BF-FE47-9FB4-7BE5-8612D50DB059}"/>
                  </a:ext>
                </a:extLst>
              </p:cNvPr>
              <p:cNvCxnSpPr>
                <a:cxnSpLocks/>
              </p:cNvCxnSpPr>
              <p:nvPr/>
            </p:nvCxnSpPr>
            <p:spPr>
              <a:xfrm flipV="1">
                <a:off x="2167738" y="4848033"/>
                <a:ext cx="2992091" cy="1563188"/>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7A27D6DC-5BF3-A1F3-96BD-B0F5C3C3DBB6}"/>
                </a:ext>
              </a:extLst>
            </p:cNvPr>
            <p:cNvGrpSpPr/>
            <p:nvPr/>
          </p:nvGrpSpPr>
          <p:grpSpPr>
            <a:xfrm>
              <a:off x="2143353" y="7228445"/>
              <a:ext cx="2992091" cy="1563188"/>
              <a:chOff x="2167738" y="4848033"/>
              <a:chExt cx="2992091" cy="1563188"/>
            </a:xfrm>
            <a:grpFill/>
          </p:grpSpPr>
          <p:cxnSp>
            <p:nvCxnSpPr>
              <p:cNvPr id="13" name="直線コネクタ 12">
                <a:extLst>
                  <a:ext uri="{FF2B5EF4-FFF2-40B4-BE49-F238E27FC236}">
                    <a16:creationId xmlns:a16="http://schemas.microsoft.com/office/drawing/2014/main" id="{4D8E6212-AC36-BA66-9601-5A60887C15B0}"/>
                  </a:ext>
                </a:extLst>
              </p:cNvPr>
              <p:cNvCxnSpPr>
                <a:cxnSpLocks/>
              </p:cNvCxnSpPr>
              <p:nvPr/>
            </p:nvCxnSpPr>
            <p:spPr>
              <a:xfrm>
                <a:off x="2167738" y="4848033"/>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4160AAC-B424-B02C-002B-026F1EB07426}"/>
                  </a:ext>
                </a:extLst>
              </p:cNvPr>
              <p:cNvCxnSpPr>
                <a:cxnSpLocks/>
              </p:cNvCxnSpPr>
              <p:nvPr/>
            </p:nvCxnSpPr>
            <p:spPr>
              <a:xfrm>
                <a:off x="2167738" y="6411221"/>
                <a:ext cx="2992091" cy="0"/>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DD3144F-74B1-940D-24D2-D4A97EB1E959}"/>
                  </a:ext>
                </a:extLst>
              </p:cNvPr>
              <p:cNvCxnSpPr>
                <a:cxnSpLocks/>
              </p:cNvCxnSpPr>
              <p:nvPr/>
            </p:nvCxnSpPr>
            <p:spPr>
              <a:xfrm flipV="1">
                <a:off x="2167738" y="4848033"/>
                <a:ext cx="2992091" cy="1563188"/>
              </a:xfrm>
              <a:prstGeom prst="line">
                <a:avLst/>
              </a:prstGeom>
              <a:grpFill/>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1" name="四角形: 角を丸くする 10">
              <a:extLst>
                <a:ext uri="{FF2B5EF4-FFF2-40B4-BE49-F238E27FC236}">
                  <a16:creationId xmlns:a16="http://schemas.microsoft.com/office/drawing/2014/main" id="{44E859DB-6879-4C6F-1E28-5F21D1240B35}"/>
                </a:ext>
              </a:extLst>
            </p:cNvPr>
            <p:cNvSpPr/>
            <p:nvPr/>
          </p:nvSpPr>
          <p:spPr>
            <a:xfrm>
              <a:off x="2450592" y="4515722"/>
              <a:ext cx="2802534" cy="226536"/>
            </a:xfrm>
            <a:prstGeom prst="roundRect">
              <a:avLst>
                <a:gd name="adj" fmla="val 50000"/>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grpSp>
      <p:sp>
        <p:nvSpPr>
          <p:cNvPr id="19" name="Google Shape;150;p16">
            <a:extLst>
              <a:ext uri="{FF2B5EF4-FFF2-40B4-BE49-F238E27FC236}">
                <a16:creationId xmlns:a16="http://schemas.microsoft.com/office/drawing/2014/main" id="{A8101801-F893-0997-AFFC-B3932D81FAA5}"/>
              </a:ext>
            </a:extLst>
          </p:cNvPr>
          <p:cNvSpPr txBox="1"/>
          <p:nvPr/>
        </p:nvSpPr>
        <p:spPr>
          <a:xfrm>
            <a:off x="748994" y="1623725"/>
            <a:ext cx="10295086" cy="354650"/>
          </a:xfrm>
          <a:prstGeom prst="rect">
            <a:avLst/>
          </a:prstGeom>
          <a:noFill/>
          <a:ln>
            <a:noFill/>
          </a:ln>
        </p:spPr>
        <p:txBody>
          <a:bodyPr spcFirstLastPara="1" wrap="square" lIns="55436" tIns="55436" rIns="55436" bIns="55436" anchor="t" anchorCtr="0">
            <a:spAutoFit/>
          </a:bodyPr>
          <a:lstStyle/>
          <a:p>
            <a:pPr algn="ctr"/>
            <a:r>
              <a:rPr lang="ja-JP" altLang="en-US"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例として「</a:t>
            </a:r>
            <a:r>
              <a:rPr lang="en-US" altLang="ja-JP"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SDGs</a:t>
            </a:r>
            <a:r>
              <a:rPr lang="ja-JP" altLang="en-US" sz="1577" b="1" spc="150">
                <a:solidFill>
                  <a:schemeClr val="dk1"/>
                </a:solidFill>
                <a:latin typeface="游ゴシック" panose="020B0400000000000000" pitchFamily="50" charset="-128"/>
                <a:ea typeface="游ゴシック" panose="020B0400000000000000" pitchFamily="50" charset="-128"/>
                <a:cs typeface="HiraMinProN-W3"/>
                <a:sym typeface="HiraMinProN-W3"/>
              </a:rPr>
              <a:t>」という単語に一定回数触れたユーザー数や記事データをリアルタイムに抽出可能</a:t>
            </a:r>
            <a:endParaRPr lang="en-US" altLang="ja-JP" sz="1577" b="1" spc="150">
              <a:solidFill>
                <a:schemeClr val="dk1"/>
              </a:solidFill>
              <a:latin typeface="游ゴシック" panose="020B0400000000000000" pitchFamily="50" charset="-128"/>
              <a:ea typeface="游ゴシック" panose="020B0400000000000000" pitchFamily="50" charset="-128"/>
              <a:cs typeface="HiraMinProN-W3"/>
              <a:sym typeface="HiraMinProN-W3"/>
            </a:endParaRPr>
          </a:p>
        </p:txBody>
      </p:sp>
      <p:pic>
        <p:nvPicPr>
          <p:cNvPr id="20" name="図 19">
            <a:extLst>
              <a:ext uri="{FF2B5EF4-FFF2-40B4-BE49-F238E27FC236}">
                <a16:creationId xmlns:a16="http://schemas.microsoft.com/office/drawing/2014/main" id="{5D6FF9A0-601B-3365-5816-797DD44035B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538456" y="2700065"/>
            <a:ext cx="5472036" cy="3460256"/>
          </a:xfrm>
          <a:prstGeom prst="rect">
            <a:avLst/>
          </a:prstGeom>
        </p:spPr>
      </p:pic>
      <p:grpSp>
        <p:nvGrpSpPr>
          <p:cNvPr id="21" name="グループ化 20">
            <a:extLst>
              <a:ext uri="{FF2B5EF4-FFF2-40B4-BE49-F238E27FC236}">
                <a16:creationId xmlns:a16="http://schemas.microsoft.com/office/drawing/2014/main" id="{90A94190-57FE-DB57-148F-C6B491200C40}"/>
              </a:ext>
            </a:extLst>
          </p:cNvPr>
          <p:cNvGrpSpPr/>
          <p:nvPr/>
        </p:nvGrpSpPr>
        <p:grpSpPr>
          <a:xfrm>
            <a:off x="1138258" y="2700065"/>
            <a:ext cx="2309268" cy="3313728"/>
            <a:chOff x="1769687" y="4274083"/>
            <a:chExt cx="3808154" cy="5464583"/>
          </a:xfrm>
        </p:grpSpPr>
        <p:sp>
          <p:nvSpPr>
            <p:cNvPr id="22" name="Google Shape;511;p32">
              <a:extLst>
                <a:ext uri="{FF2B5EF4-FFF2-40B4-BE49-F238E27FC236}">
                  <a16:creationId xmlns:a16="http://schemas.microsoft.com/office/drawing/2014/main" id="{8E8D704E-5878-3468-E207-6DBA34BF13C6}"/>
                </a:ext>
              </a:extLst>
            </p:cNvPr>
            <p:cNvSpPr/>
            <p:nvPr/>
          </p:nvSpPr>
          <p:spPr>
            <a:xfrm>
              <a:off x="1769687" y="4274083"/>
              <a:ext cx="3808154" cy="5464583"/>
            </a:xfrm>
            <a:prstGeom prst="roundRect">
              <a:avLst>
                <a:gd name="adj" fmla="val 0"/>
              </a:avLst>
            </a:prstGeom>
            <a:solidFill>
              <a:schemeClr val="tx1">
                <a:lumMod val="65000"/>
                <a:lumOff val="35000"/>
              </a:schemeClr>
            </a:solidFill>
            <a:ln w="12700" cap="flat" cmpd="sng">
              <a:solidFill>
                <a:schemeClr val="bg1"/>
              </a:solid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grpSp>
          <p:nvGrpSpPr>
            <p:cNvPr id="23" name="グループ化 22">
              <a:extLst>
                <a:ext uri="{FF2B5EF4-FFF2-40B4-BE49-F238E27FC236}">
                  <a16:creationId xmlns:a16="http://schemas.microsoft.com/office/drawing/2014/main" id="{D5A523F5-04D3-FD6C-371C-C88C120601F3}"/>
                </a:ext>
              </a:extLst>
            </p:cNvPr>
            <p:cNvGrpSpPr/>
            <p:nvPr/>
          </p:nvGrpSpPr>
          <p:grpSpPr>
            <a:xfrm>
              <a:off x="2153334" y="5220303"/>
              <a:ext cx="2992091" cy="1563188"/>
              <a:chOff x="2167738" y="4848033"/>
              <a:chExt cx="2992091" cy="1563188"/>
            </a:xfrm>
          </p:grpSpPr>
          <p:cxnSp>
            <p:nvCxnSpPr>
              <p:cNvPr id="31" name="直線コネクタ 30">
                <a:extLst>
                  <a:ext uri="{FF2B5EF4-FFF2-40B4-BE49-F238E27FC236}">
                    <a16:creationId xmlns:a16="http://schemas.microsoft.com/office/drawing/2014/main" id="{60EF4CAD-31AA-3E5E-E766-FB42548C1E68}"/>
                  </a:ext>
                </a:extLst>
              </p:cNvPr>
              <p:cNvCxnSpPr>
                <a:cxnSpLocks/>
              </p:cNvCxnSpPr>
              <p:nvPr/>
            </p:nvCxnSpPr>
            <p:spPr>
              <a:xfrm>
                <a:off x="2167738" y="4848033"/>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F90C59A2-29A8-3ABF-1FC2-564A840F27FF}"/>
                  </a:ext>
                </a:extLst>
              </p:cNvPr>
              <p:cNvCxnSpPr>
                <a:cxnSpLocks/>
              </p:cNvCxnSpPr>
              <p:nvPr/>
            </p:nvCxnSpPr>
            <p:spPr>
              <a:xfrm>
                <a:off x="2167738" y="6411221"/>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32698264-6919-C7B6-8C65-65D5BD8AF1C7}"/>
                  </a:ext>
                </a:extLst>
              </p:cNvPr>
              <p:cNvCxnSpPr>
                <a:cxnSpLocks/>
              </p:cNvCxnSpPr>
              <p:nvPr/>
            </p:nvCxnSpPr>
            <p:spPr>
              <a:xfrm flipV="1">
                <a:off x="2167738" y="4848033"/>
                <a:ext cx="2992091" cy="156318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4" name="グループ化 23">
              <a:extLst>
                <a:ext uri="{FF2B5EF4-FFF2-40B4-BE49-F238E27FC236}">
                  <a16:creationId xmlns:a16="http://schemas.microsoft.com/office/drawing/2014/main" id="{04A3213E-0902-7D82-1AB7-0C2A525B6EF7}"/>
                </a:ext>
              </a:extLst>
            </p:cNvPr>
            <p:cNvGrpSpPr/>
            <p:nvPr/>
          </p:nvGrpSpPr>
          <p:grpSpPr>
            <a:xfrm>
              <a:off x="2143353" y="7228445"/>
              <a:ext cx="2992091" cy="1563188"/>
              <a:chOff x="2167738" y="4848033"/>
              <a:chExt cx="2992091" cy="1563188"/>
            </a:xfrm>
          </p:grpSpPr>
          <p:cxnSp>
            <p:nvCxnSpPr>
              <p:cNvPr id="28" name="直線コネクタ 27">
                <a:extLst>
                  <a:ext uri="{FF2B5EF4-FFF2-40B4-BE49-F238E27FC236}">
                    <a16:creationId xmlns:a16="http://schemas.microsoft.com/office/drawing/2014/main" id="{B55420D9-B447-A46B-BE86-BA1605868E68}"/>
                  </a:ext>
                </a:extLst>
              </p:cNvPr>
              <p:cNvCxnSpPr>
                <a:cxnSpLocks/>
              </p:cNvCxnSpPr>
              <p:nvPr/>
            </p:nvCxnSpPr>
            <p:spPr>
              <a:xfrm>
                <a:off x="2167738" y="4848033"/>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3EF6C288-D7C6-00DD-2DE4-59AF1CE8644B}"/>
                  </a:ext>
                </a:extLst>
              </p:cNvPr>
              <p:cNvCxnSpPr>
                <a:cxnSpLocks/>
              </p:cNvCxnSpPr>
              <p:nvPr/>
            </p:nvCxnSpPr>
            <p:spPr>
              <a:xfrm>
                <a:off x="2167738" y="6411221"/>
                <a:ext cx="299209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0FA24984-65FF-79F5-99C7-E6C270C749CC}"/>
                  </a:ext>
                </a:extLst>
              </p:cNvPr>
              <p:cNvCxnSpPr>
                <a:cxnSpLocks/>
              </p:cNvCxnSpPr>
              <p:nvPr/>
            </p:nvCxnSpPr>
            <p:spPr>
              <a:xfrm flipV="1">
                <a:off x="2167738" y="4848033"/>
                <a:ext cx="2992091" cy="1563188"/>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5" name="Google Shape;511;p32">
              <a:extLst>
                <a:ext uri="{FF2B5EF4-FFF2-40B4-BE49-F238E27FC236}">
                  <a16:creationId xmlns:a16="http://schemas.microsoft.com/office/drawing/2014/main" id="{88F04F50-C38B-F32B-8DB8-E2CC901EB4E4}"/>
                </a:ext>
              </a:extLst>
            </p:cNvPr>
            <p:cNvSpPr/>
            <p:nvPr/>
          </p:nvSpPr>
          <p:spPr>
            <a:xfrm>
              <a:off x="2098242" y="4515718"/>
              <a:ext cx="245650" cy="226540"/>
            </a:xfrm>
            <a:prstGeom prst="roundRect">
              <a:avLst>
                <a:gd name="adj" fmla="val 0"/>
              </a:avLst>
            </a:prstGeom>
            <a:solidFill>
              <a:schemeClr val="bg1"/>
            </a:solidFill>
            <a:ln w="12700" cap="flat" cmpd="sng">
              <a:solidFill>
                <a:schemeClr val="bg1"/>
              </a:solidFill>
              <a:prstDash val="solid"/>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sp>
          <p:nvSpPr>
            <p:cNvPr id="26" name="四角形: 角を丸くする 25">
              <a:extLst>
                <a:ext uri="{FF2B5EF4-FFF2-40B4-BE49-F238E27FC236}">
                  <a16:creationId xmlns:a16="http://schemas.microsoft.com/office/drawing/2014/main" id="{49E3BABC-7F78-374F-3EA5-067E1074F802}"/>
                </a:ext>
              </a:extLst>
            </p:cNvPr>
            <p:cNvSpPr/>
            <p:nvPr/>
          </p:nvSpPr>
          <p:spPr>
            <a:xfrm>
              <a:off x="2506332" y="4515722"/>
              <a:ext cx="2746793" cy="226537"/>
            </a:xfrm>
            <a:prstGeom prst="roundRect">
              <a:avLst>
                <a:gd name="adj" fmla="val 50000"/>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27" name="テキスト ボックス 26">
              <a:extLst>
                <a:ext uri="{FF2B5EF4-FFF2-40B4-BE49-F238E27FC236}">
                  <a16:creationId xmlns:a16="http://schemas.microsoft.com/office/drawing/2014/main" id="{25B83D77-F5B1-2DA5-69BD-3D52BEAC503E}"/>
                </a:ext>
              </a:extLst>
            </p:cNvPr>
            <p:cNvSpPr txBox="1"/>
            <p:nvPr/>
          </p:nvSpPr>
          <p:spPr>
            <a:xfrm>
              <a:off x="2098242" y="9381615"/>
              <a:ext cx="3479599" cy="306009"/>
            </a:xfrm>
            <a:prstGeom prst="rect">
              <a:avLst/>
            </a:prstGeom>
            <a:noFill/>
            <a:ln w="12700">
              <a:noFill/>
            </a:ln>
          </p:spPr>
          <p:txBody>
            <a:bodyPr wrap="square">
              <a:spAutoFit/>
            </a:bodyPr>
            <a:lstStyle/>
            <a:p>
              <a:r>
                <a:rPr lang="en-US" altLang="ja-JP" sz="606" spc="61">
                  <a:solidFill>
                    <a:schemeClr val="bg1"/>
                  </a:solidFill>
                </a:rPr>
                <a:t>Copyright ©The Asahi Shimbun Company. </a:t>
              </a:r>
              <a:endParaRPr lang="ja-JP" altLang="en-US" sz="606" spc="61">
                <a:solidFill>
                  <a:schemeClr val="bg1"/>
                </a:solidFill>
              </a:endParaRPr>
            </a:p>
          </p:txBody>
        </p:sp>
      </p:grpSp>
      <p:sp>
        <p:nvSpPr>
          <p:cNvPr id="34" name="四角形: 角を丸くする 33">
            <a:extLst>
              <a:ext uri="{FF2B5EF4-FFF2-40B4-BE49-F238E27FC236}">
                <a16:creationId xmlns:a16="http://schemas.microsoft.com/office/drawing/2014/main" id="{3B57E005-9F0E-F4E7-3ECD-BECC96DDA97B}"/>
              </a:ext>
            </a:extLst>
          </p:cNvPr>
          <p:cNvSpPr/>
          <p:nvPr/>
        </p:nvSpPr>
        <p:spPr>
          <a:xfrm>
            <a:off x="1364850" y="3389208"/>
            <a:ext cx="615708" cy="162970"/>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spc="182">
                <a:solidFill>
                  <a:schemeClr val="accent1"/>
                </a:solidFill>
              </a:rPr>
              <a:t>SDGs</a:t>
            </a:r>
            <a:endParaRPr kumimoji="1" lang="ja-JP" altLang="en-US" sz="800" b="1" spc="182"/>
          </a:p>
        </p:txBody>
      </p:sp>
      <p:sp>
        <p:nvSpPr>
          <p:cNvPr id="35" name="四角形: 角を丸くする 34">
            <a:extLst>
              <a:ext uri="{FF2B5EF4-FFF2-40B4-BE49-F238E27FC236}">
                <a16:creationId xmlns:a16="http://schemas.microsoft.com/office/drawing/2014/main" id="{CBDB5C4C-A46C-D108-EA78-A1C0F6C3B7EB}"/>
              </a:ext>
            </a:extLst>
          </p:cNvPr>
          <p:cNvSpPr/>
          <p:nvPr/>
        </p:nvSpPr>
        <p:spPr>
          <a:xfrm>
            <a:off x="1337495" y="4624042"/>
            <a:ext cx="615708" cy="162970"/>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spc="182">
                <a:solidFill>
                  <a:schemeClr val="accent1"/>
                </a:solidFill>
              </a:rPr>
              <a:t>SDGs</a:t>
            </a:r>
            <a:endParaRPr kumimoji="1" lang="ja-JP" altLang="en-US" sz="800" b="1" spc="182"/>
          </a:p>
        </p:txBody>
      </p:sp>
      <p:pic>
        <p:nvPicPr>
          <p:cNvPr id="36" name="グラフィックス 35" descr="男子生徒 単色塗りつぶし">
            <a:extLst>
              <a:ext uri="{FF2B5EF4-FFF2-40B4-BE49-F238E27FC236}">
                <a16:creationId xmlns:a16="http://schemas.microsoft.com/office/drawing/2014/main" id="{F67CA288-9880-09E5-DF69-6AA3F451A334}"/>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3838194"/>
            <a:ext cx="896506" cy="896506"/>
          </a:xfrm>
          <a:prstGeom prst="rect">
            <a:avLst/>
          </a:prstGeom>
        </p:spPr>
      </p:pic>
      <p:sp>
        <p:nvSpPr>
          <p:cNvPr id="37" name="二等辺三角形 36">
            <a:extLst>
              <a:ext uri="{FF2B5EF4-FFF2-40B4-BE49-F238E27FC236}">
                <a16:creationId xmlns:a16="http://schemas.microsoft.com/office/drawing/2014/main" id="{CAB983C4-B86A-251F-461F-8C54296D10D4}"/>
              </a:ext>
            </a:extLst>
          </p:cNvPr>
          <p:cNvSpPr/>
          <p:nvPr/>
        </p:nvSpPr>
        <p:spPr>
          <a:xfrm rot="5400000">
            <a:off x="3613380" y="4274262"/>
            <a:ext cx="137056" cy="137374"/>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38" name="二等辺三角形 37">
            <a:extLst>
              <a:ext uri="{FF2B5EF4-FFF2-40B4-BE49-F238E27FC236}">
                <a16:creationId xmlns:a16="http://schemas.microsoft.com/office/drawing/2014/main" id="{59E95C3C-076E-1C65-3886-DB78DD983B1E}"/>
              </a:ext>
            </a:extLst>
          </p:cNvPr>
          <p:cNvSpPr/>
          <p:nvPr/>
        </p:nvSpPr>
        <p:spPr>
          <a:xfrm rot="5400000">
            <a:off x="5240515" y="4273209"/>
            <a:ext cx="137056" cy="137374"/>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515"/>
          </a:p>
        </p:txBody>
      </p:sp>
      <p:sp>
        <p:nvSpPr>
          <p:cNvPr id="40" name="Google Shape;511;p32">
            <a:extLst>
              <a:ext uri="{FF2B5EF4-FFF2-40B4-BE49-F238E27FC236}">
                <a16:creationId xmlns:a16="http://schemas.microsoft.com/office/drawing/2014/main" id="{6DFD7BA9-46E2-C088-173B-0252AB4B5E6D}"/>
              </a:ext>
            </a:extLst>
          </p:cNvPr>
          <p:cNvSpPr/>
          <p:nvPr/>
        </p:nvSpPr>
        <p:spPr>
          <a:xfrm>
            <a:off x="3921887" y="2700065"/>
            <a:ext cx="1158117" cy="3460256"/>
          </a:xfrm>
          <a:prstGeom prst="roundRect">
            <a:avLst>
              <a:gd name="adj" fmla="val 0"/>
            </a:avLst>
          </a:prstGeom>
          <a:noFill/>
          <a:ln w="12700" cap="flat" cmpd="sng">
            <a:solidFill>
              <a:schemeClr val="bg1">
                <a:lumMod val="65000"/>
              </a:schemeClr>
            </a:solidFill>
            <a:prstDash val="sysDash"/>
            <a:round/>
            <a:headEnd type="none" w="sm" len="sm"/>
            <a:tailEnd type="none" w="sm" len="sm"/>
          </a:ln>
        </p:spPr>
        <p:txBody>
          <a:bodyPr spcFirstLastPara="1" wrap="square" lIns="121891" tIns="121891" rIns="121891" bIns="121891" anchor="ctr" anchorCtr="0">
            <a:noAutofit/>
          </a:bodyPr>
          <a:lstStyle/>
          <a:p>
            <a:pPr algn="ctr"/>
            <a:endParaRPr lang="ja-JP" altLang="en-US" sz="1092" b="1" spc="73">
              <a:solidFill>
                <a:schemeClr val="bg1"/>
              </a:solidFill>
              <a:latin typeface="游ゴシック"/>
              <a:ea typeface="游ゴシック"/>
            </a:endParaRPr>
          </a:p>
        </p:txBody>
      </p:sp>
      <p:pic>
        <p:nvPicPr>
          <p:cNvPr id="41" name="グラフィックス 40" descr="男子生徒 単色塗りつぶし">
            <a:extLst>
              <a:ext uri="{FF2B5EF4-FFF2-40B4-BE49-F238E27FC236}">
                <a16:creationId xmlns:a16="http://schemas.microsoft.com/office/drawing/2014/main" id="{F620D06D-8D8B-65FF-81CE-AFD46013C9DA}"/>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2954191"/>
            <a:ext cx="896506" cy="896506"/>
          </a:xfrm>
          <a:prstGeom prst="rect">
            <a:avLst/>
          </a:prstGeom>
        </p:spPr>
      </p:pic>
      <p:pic>
        <p:nvPicPr>
          <p:cNvPr id="42" name="グラフィックス 41" descr="男子生徒 単色塗りつぶし">
            <a:extLst>
              <a:ext uri="{FF2B5EF4-FFF2-40B4-BE49-F238E27FC236}">
                <a16:creationId xmlns:a16="http://schemas.microsoft.com/office/drawing/2014/main" id="{96BB2F36-A81D-2659-074E-1D3CCDE632C4}"/>
              </a:ext>
            </a:extLst>
          </p:cNvPr>
          <p:cNvPicPr>
            <a:picLocks noChangeAspect="1"/>
          </p:cNvPicPr>
          <p:nvPr/>
        </p:nvPicPr>
        <p: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052692" y="4715205"/>
            <a:ext cx="896506" cy="896506"/>
          </a:xfrm>
          <a:prstGeom prst="rect">
            <a:avLst/>
          </a:prstGeom>
        </p:spPr>
      </p:pic>
      <p:sp>
        <p:nvSpPr>
          <p:cNvPr id="43" name="Google Shape;511;p32">
            <a:extLst>
              <a:ext uri="{FF2B5EF4-FFF2-40B4-BE49-F238E27FC236}">
                <a16:creationId xmlns:a16="http://schemas.microsoft.com/office/drawing/2014/main" id="{5B5E506C-9F62-0330-BEA7-7FC1229FC52B}"/>
              </a:ext>
            </a:extLst>
          </p:cNvPr>
          <p:cNvSpPr/>
          <p:nvPr/>
        </p:nvSpPr>
        <p:spPr>
          <a:xfrm>
            <a:off x="977533" y="2218772"/>
            <a:ext cx="2461406"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記事</a:t>
            </a:r>
          </a:p>
        </p:txBody>
      </p:sp>
      <p:sp>
        <p:nvSpPr>
          <p:cNvPr id="44" name="Google Shape;511;p32">
            <a:extLst>
              <a:ext uri="{FF2B5EF4-FFF2-40B4-BE49-F238E27FC236}">
                <a16:creationId xmlns:a16="http://schemas.microsoft.com/office/drawing/2014/main" id="{0961F5F6-9C6D-9BDD-F6A5-F4E95739A55B}"/>
              </a:ext>
            </a:extLst>
          </p:cNvPr>
          <p:cNvSpPr/>
          <p:nvPr/>
        </p:nvSpPr>
        <p:spPr>
          <a:xfrm>
            <a:off x="3921887" y="2218772"/>
            <a:ext cx="1158117"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接触者</a:t>
            </a:r>
          </a:p>
        </p:txBody>
      </p:sp>
      <p:sp>
        <p:nvSpPr>
          <p:cNvPr id="45" name="Google Shape;511;p32">
            <a:extLst>
              <a:ext uri="{FF2B5EF4-FFF2-40B4-BE49-F238E27FC236}">
                <a16:creationId xmlns:a16="http://schemas.microsoft.com/office/drawing/2014/main" id="{F4B239CE-52BD-0A2F-8B26-4C1F443AB814}"/>
              </a:ext>
            </a:extLst>
          </p:cNvPr>
          <p:cNvSpPr/>
          <p:nvPr/>
        </p:nvSpPr>
        <p:spPr>
          <a:xfrm>
            <a:off x="5538456" y="2218772"/>
            <a:ext cx="5472036" cy="336350"/>
          </a:xfrm>
          <a:prstGeom prst="roundRect">
            <a:avLst>
              <a:gd name="adj" fmla="val 0"/>
            </a:avLst>
          </a:prstGeom>
          <a:solidFill>
            <a:schemeClr val="bg1">
              <a:lumMod val="95000"/>
            </a:schemeClr>
          </a:solidFill>
          <a:ln w="12700" cap="flat" cmpd="sng">
            <a:solidFill>
              <a:schemeClr val="bg1">
                <a:lumMod val="65000"/>
              </a:schemeClr>
            </a:solidFill>
            <a:prstDash val="solid"/>
            <a:round/>
            <a:headEnd type="none" w="sm" len="sm"/>
            <a:tailEnd type="none" w="sm" len="sm"/>
          </a:ln>
        </p:spPr>
        <p:txBody>
          <a:bodyPr spcFirstLastPara="1" wrap="square" lIns="0" tIns="121891" rIns="0" bIns="121891" anchor="ctr" anchorCtr="0">
            <a:noAutofit/>
          </a:bodyPr>
          <a:lstStyle/>
          <a:p>
            <a:pPr algn="ctr"/>
            <a:r>
              <a:rPr lang="ja-JP" altLang="en-US" sz="1092" b="1" spc="300">
                <a:solidFill>
                  <a:schemeClr val="tx1">
                    <a:lumMod val="75000"/>
                    <a:lumOff val="25000"/>
                  </a:schemeClr>
                </a:solidFill>
                <a:latin typeface="游ゴシック"/>
                <a:ea typeface="游ゴシック"/>
              </a:rPr>
              <a:t>データ可視化 ＆ セグメント化</a:t>
            </a:r>
          </a:p>
        </p:txBody>
      </p:sp>
      <p:sp>
        <p:nvSpPr>
          <p:cNvPr id="46" name="四角形: 角を丸くする 45">
            <a:extLst>
              <a:ext uri="{FF2B5EF4-FFF2-40B4-BE49-F238E27FC236}">
                <a16:creationId xmlns:a16="http://schemas.microsoft.com/office/drawing/2014/main" id="{D30174FC-FCED-7405-4B2F-50D2E75C37BB}"/>
              </a:ext>
            </a:extLst>
          </p:cNvPr>
          <p:cNvSpPr/>
          <p:nvPr/>
        </p:nvSpPr>
        <p:spPr>
          <a:xfrm>
            <a:off x="2177590" y="5312086"/>
            <a:ext cx="1029022" cy="272369"/>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1200" b="1" spc="182">
                <a:solidFill>
                  <a:schemeClr val="accent1"/>
                </a:solidFill>
              </a:rPr>
              <a:t>SDGs</a:t>
            </a:r>
            <a:endParaRPr kumimoji="1" lang="ja-JP" altLang="en-US" sz="1200" b="1" spc="182"/>
          </a:p>
        </p:txBody>
      </p:sp>
      <p:sp>
        <p:nvSpPr>
          <p:cNvPr id="47" name="四角形: 角を丸くする 46">
            <a:extLst>
              <a:ext uri="{FF2B5EF4-FFF2-40B4-BE49-F238E27FC236}">
                <a16:creationId xmlns:a16="http://schemas.microsoft.com/office/drawing/2014/main" id="{5A46EEF2-8D8E-E64F-D793-37C0221FA7F2}"/>
              </a:ext>
            </a:extLst>
          </p:cNvPr>
          <p:cNvSpPr/>
          <p:nvPr/>
        </p:nvSpPr>
        <p:spPr>
          <a:xfrm>
            <a:off x="4193091" y="5707925"/>
            <a:ext cx="615708" cy="214888"/>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b="1" spc="182">
                <a:solidFill>
                  <a:schemeClr val="bg1"/>
                </a:solidFill>
              </a:rPr>
              <a:t>SDGs</a:t>
            </a:r>
            <a:endParaRPr kumimoji="1" lang="ja-JP" altLang="en-US" sz="800" b="1" spc="182">
              <a:solidFill>
                <a:schemeClr val="bg1"/>
              </a:solidFill>
            </a:endParaRPr>
          </a:p>
        </p:txBody>
      </p:sp>
    </p:spTree>
    <p:extLst>
      <p:ext uri="{BB962C8B-B14F-4D97-AF65-F5344CB8AC3E}">
        <p14:creationId xmlns:p14="http://schemas.microsoft.com/office/powerpoint/2010/main" val="302107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F24BF821-733D-3D94-5876-46EBB92AFB29}"/>
            </a:ext>
          </a:extLst>
        </p:cNvPr>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BB0361C6-B0BE-6F62-1F1B-EA628640D434}"/>
              </a:ext>
            </a:extLst>
          </p:cNvPr>
          <p:cNvSpPr>
            <a:spLocks noGrp="1"/>
          </p:cNvSpPr>
          <p:nvPr>
            <p:ph type="sldNum" sz="quarter" idx="4"/>
          </p:nvPr>
        </p:nvSpPr>
        <p:spPr/>
        <p:txBody>
          <a:bodyPr/>
          <a:lstStyle/>
          <a:p>
            <a:fld id="{3200D908-C2D6-084A-9C6A-44EB3DC58219}" type="slidenum">
              <a:rPr lang="ja-JP" altLang="en-US">
                <a:sym typeface="Arial"/>
              </a:rPr>
              <a:pPr/>
              <a:t>14</a:t>
            </a:fld>
            <a:endParaRPr lang="ja-JP" altLang="en-US">
              <a:sym typeface="Arial"/>
            </a:endParaRPr>
          </a:p>
        </p:txBody>
      </p:sp>
      <p:sp>
        <p:nvSpPr>
          <p:cNvPr id="12" name="タイトル 11">
            <a:extLst>
              <a:ext uri="{FF2B5EF4-FFF2-40B4-BE49-F238E27FC236}">
                <a16:creationId xmlns:a16="http://schemas.microsoft.com/office/drawing/2014/main" id="{23F9E46E-740E-8546-CB33-C08D2A3F6ED4}"/>
              </a:ext>
            </a:extLst>
          </p:cNvPr>
          <p:cNvSpPr>
            <a:spLocks noGrp="1"/>
          </p:cNvSpPr>
          <p:nvPr>
            <p:ph type="title"/>
          </p:nvPr>
        </p:nvSpPr>
        <p:spPr/>
        <p:txBody>
          <a:bodyPr/>
          <a:lstStyle/>
          <a:p>
            <a:r>
              <a:rPr lang="ja-JP" altLang="en-US" dirty="0"/>
              <a:t>カスタムセグメント</a:t>
            </a:r>
          </a:p>
        </p:txBody>
      </p:sp>
      <p:sp>
        <p:nvSpPr>
          <p:cNvPr id="6" name="Google Shape;516;p32">
            <a:extLst>
              <a:ext uri="{FF2B5EF4-FFF2-40B4-BE49-F238E27FC236}">
                <a16:creationId xmlns:a16="http://schemas.microsoft.com/office/drawing/2014/main" id="{05772DED-0812-93E9-FCE9-AAC1FFC6884B}"/>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600" b="1" dirty="0">
                <a:solidFill>
                  <a:srgbClr val="EB0083"/>
                </a:solidFill>
              </a:rPr>
              <a:t>カスタムセグメント</a:t>
            </a:r>
            <a:r>
              <a:rPr lang="ja-JP" altLang="en-US" sz="1400" b="1" dirty="0">
                <a:solidFill>
                  <a:srgbClr val="EB0083"/>
                </a:solidFill>
                <a:ea typeface="游ゴシック" panose="020B0400000000000000" pitchFamily="50" charset="-128"/>
              </a:rPr>
              <a:t>　</a:t>
            </a:r>
            <a:r>
              <a:rPr lang="en-US" altLang="ja-JP" sz="1200" b="1" dirty="0">
                <a:solidFill>
                  <a:srgbClr val="EB0083"/>
                </a:solidFill>
                <a:ea typeface="游ゴシック" panose="020B0400000000000000" pitchFamily="50" charset="-128"/>
              </a:rPr>
              <a:t>A-TANK</a:t>
            </a:r>
            <a:r>
              <a:rPr lang="ja-JP" altLang="en-US" sz="1200" b="1" dirty="0">
                <a:solidFill>
                  <a:srgbClr val="EB0083"/>
                </a:solidFill>
                <a:ea typeface="游ゴシック" panose="020B0400000000000000" pitchFamily="50" charset="-128"/>
              </a:rPr>
              <a:t>独自のセグメント作成が可能</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C68D2467-CC67-A082-9D7C-D0D981501093}"/>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Google Shape;511;p32">
            <a:extLst>
              <a:ext uri="{FF2B5EF4-FFF2-40B4-BE49-F238E27FC236}">
                <a16:creationId xmlns:a16="http://schemas.microsoft.com/office/drawing/2014/main" id="{F8682412-8344-70C5-733C-B670699DE6B0}"/>
              </a:ext>
            </a:extLst>
          </p:cNvPr>
          <p:cNvSpPr/>
          <p:nvPr/>
        </p:nvSpPr>
        <p:spPr>
          <a:xfrm>
            <a:off x="577929" y="1393885"/>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利用例１</a:t>
            </a:r>
            <a:r>
              <a:rPr lang="ja-JP" altLang="en-US" sz="1400" b="1" dirty="0">
                <a:solidFill>
                  <a:schemeClr val="tx1">
                    <a:lumMod val="75000"/>
                    <a:lumOff val="25000"/>
                  </a:schemeClr>
                </a:solidFill>
                <a:latin typeface="游ゴシック"/>
                <a:ea typeface="游ゴシック"/>
              </a:rPr>
              <a:t>：特定のキーワードが含まれる記事に接触したユーザーセグメント</a:t>
            </a:r>
          </a:p>
        </p:txBody>
      </p:sp>
      <p:sp>
        <p:nvSpPr>
          <p:cNvPr id="39" name="Google Shape;511;p32">
            <a:extLst>
              <a:ext uri="{FF2B5EF4-FFF2-40B4-BE49-F238E27FC236}">
                <a16:creationId xmlns:a16="http://schemas.microsoft.com/office/drawing/2014/main" id="{C8B2CB42-04E5-D0FD-9557-67C858F37BD1}"/>
              </a:ext>
            </a:extLst>
          </p:cNvPr>
          <p:cNvSpPr/>
          <p:nvPr/>
        </p:nvSpPr>
        <p:spPr>
          <a:xfrm>
            <a:off x="577929" y="2299147"/>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利用例２</a:t>
            </a:r>
            <a:r>
              <a:rPr lang="ja-JP" altLang="en-US" sz="1400" b="1" dirty="0">
                <a:solidFill>
                  <a:schemeClr val="tx1">
                    <a:lumMod val="75000"/>
                    <a:lumOff val="25000"/>
                  </a:schemeClr>
                </a:solidFill>
                <a:latin typeface="游ゴシック"/>
                <a:ea typeface="游ゴシック"/>
              </a:rPr>
              <a:t>：広告クリックユーザーのセグメント（朝日新聞デジタル版で広告を出稿頂いた後のセグメント作成）</a:t>
            </a:r>
          </a:p>
        </p:txBody>
      </p:sp>
      <p:sp>
        <p:nvSpPr>
          <p:cNvPr id="48" name="Google Shape;511;p32">
            <a:extLst>
              <a:ext uri="{FF2B5EF4-FFF2-40B4-BE49-F238E27FC236}">
                <a16:creationId xmlns:a16="http://schemas.microsoft.com/office/drawing/2014/main" id="{150164D8-22F9-1781-F8F0-4EB5C578ED47}"/>
              </a:ext>
            </a:extLst>
          </p:cNvPr>
          <p:cNvSpPr/>
          <p:nvPr/>
        </p:nvSpPr>
        <p:spPr>
          <a:xfrm>
            <a:off x="577929" y="3204409"/>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利用例３</a:t>
            </a:r>
            <a:r>
              <a:rPr lang="ja-JP" altLang="en-US" sz="1400" b="1" dirty="0">
                <a:solidFill>
                  <a:schemeClr val="tx1">
                    <a:lumMod val="75000"/>
                    <a:lumOff val="25000"/>
                  </a:schemeClr>
                </a:solidFill>
                <a:latin typeface="游ゴシック"/>
                <a:ea typeface="游ゴシック"/>
              </a:rPr>
              <a:t>：朝日新聞デジタル版ユーザーへの簡易アンケートの回答結果をもとに特定の回答ユーザーのセグメント</a:t>
            </a:r>
          </a:p>
        </p:txBody>
      </p:sp>
      <p:sp>
        <p:nvSpPr>
          <p:cNvPr id="49" name="Google Shape;511;p32">
            <a:extLst>
              <a:ext uri="{FF2B5EF4-FFF2-40B4-BE49-F238E27FC236}">
                <a16:creationId xmlns:a16="http://schemas.microsoft.com/office/drawing/2014/main" id="{DF3AD49B-5356-7233-061E-32FD98C0B824}"/>
              </a:ext>
            </a:extLst>
          </p:cNvPr>
          <p:cNvSpPr/>
          <p:nvPr/>
        </p:nvSpPr>
        <p:spPr>
          <a:xfrm>
            <a:off x="577929" y="4109671"/>
            <a:ext cx="10549115" cy="712400"/>
          </a:xfrm>
          <a:prstGeom prst="roundRect">
            <a:avLst>
              <a:gd name="adj" fmla="val 0"/>
            </a:avLst>
          </a:prstGeom>
          <a:solidFill>
            <a:schemeClr val="bg1">
              <a:lumMod val="95000"/>
            </a:schemeClr>
          </a:solidFill>
          <a:ln w="12700" cap="flat" cmpd="sng">
            <a:solidFill>
              <a:schemeClr val="tx1">
                <a:lumMod val="75000"/>
                <a:lumOff val="25000"/>
              </a:schemeClr>
            </a:solidFill>
            <a:prstDash val="solid"/>
            <a:round/>
            <a:headEnd type="none" w="sm" len="sm"/>
            <a:tailEnd type="none" w="sm" len="sm"/>
          </a:ln>
        </p:spPr>
        <p:txBody>
          <a:bodyPr spcFirstLastPara="1" wrap="square" lIns="180000" tIns="121900" rIns="180000" bIns="121900" anchor="ctr" anchorCtr="0">
            <a:noAutofit/>
          </a:bodyPr>
          <a:lstStyle/>
          <a:p>
            <a:r>
              <a:rPr lang="ja-JP" altLang="en-US" sz="1400" b="1" dirty="0">
                <a:solidFill>
                  <a:schemeClr val="bg1"/>
                </a:solidFill>
                <a:highlight>
                  <a:srgbClr val="808080"/>
                </a:highlight>
                <a:latin typeface="游ゴシック"/>
                <a:ea typeface="游ゴシック"/>
              </a:rPr>
              <a:t>利用例４</a:t>
            </a:r>
            <a:r>
              <a:rPr lang="ja-JP" altLang="en-US" sz="1400" b="1" dirty="0">
                <a:solidFill>
                  <a:schemeClr val="tx1">
                    <a:lumMod val="75000"/>
                    <a:lumOff val="25000"/>
                  </a:schemeClr>
                </a:solidFill>
                <a:latin typeface="游ゴシック"/>
                <a:ea typeface="游ゴシック"/>
              </a:rPr>
              <a:t>：特定のキーワードを含む記事面（朝日新聞デジタル版）を除外した広告配信（ブランドセーフティ）</a:t>
            </a:r>
          </a:p>
        </p:txBody>
      </p:sp>
    </p:spTree>
    <p:extLst>
      <p:ext uri="{BB962C8B-B14F-4D97-AF65-F5344CB8AC3E}">
        <p14:creationId xmlns:p14="http://schemas.microsoft.com/office/powerpoint/2010/main" val="992888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a:normAutofit/>
          </a:bodyPr>
          <a:lstStyle/>
          <a:p>
            <a:r>
              <a:rPr lang="ja-JP" altLang="en-US" sz="3600" dirty="0">
                <a:solidFill>
                  <a:schemeClr val="tx1">
                    <a:lumMod val="85000"/>
                    <a:lumOff val="15000"/>
                  </a:schemeClr>
                </a:solidFill>
              </a:rPr>
              <a:t>ターゲティングメニュー</a:t>
            </a: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dirty="0"/>
              <a:t>A-TANK </a:t>
            </a:r>
            <a:r>
              <a:rPr lang="ja-JP" altLang="en-US" dirty="0"/>
              <a:t>ターゲティングメニュー</a:t>
            </a:r>
          </a:p>
        </p:txBody>
      </p:sp>
    </p:spTree>
    <p:extLst>
      <p:ext uri="{BB962C8B-B14F-4D97-AF65-F5344CB8AC3E}">
        <p14:creationId xmlns:p14="http://schemas.microsoft.com/office/powerpoint/2010/main" val="342082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D032DE08-ECB0-0689-0AA3-29B3A214555D}"/>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F27407D8-EB2F-21EA-F9AB-4E8C2BA61C5F}"/>
              </a:ext>
            </a:extLst>
          </p:cNvPr>
          <p:cNvSpPr>
            <a:spLocks noGrp="1"/>
          </p:cNvSpPr>
          <p:nvPr>
            <p:ph type="sldNum" sz="quarter" idx="4"/>
          </p:nvPr>
        </p:nvSpPr>
        <p:spPr/>
        <p:txBody>
          <a:bodyPr/>
          <a:lstStyle/>
          <a:p>
            <a:fld id="{3200D908-C2D6-084A-9C6A-44EB3DC58219}" type="slidenum">
              <a:rPr lang="ja-JP" altLang="en-US" smtClean="0">
                <a:sym typeface="Arial"/>
              </a:rPr>
              <a:pPr/>
              <a:t>2</a:t>
            </a:fld>
            <a:endParaRPr lang="ja-JP" altLang="en-US">
              <a:sym typeface="Arial"/>
            </a:endParaRPr>
          </a:p>
        </p:txBody>
      </p:sp>
      <p:sp>
        <p:nvSpPr>
          <p:cNvPr id="491" name="AutoShape 3">
            <a:extLst>
              <a:ext uri="{FF2B5EF4-FFF2-40B4-BE49-F238E27FC236}">
                <a16:creationId xmlns:a16="http://schemas.microsoft.com/office/drawing/2014/main" id="{4432690E-C32B-AEE0-5FC7-92CABDD48816}"/>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ターゲティングには事前に用意されたセグメントから選択する</a:t>
            </a:r>
            <a:r>
              <a:rPr lang="ja-JP" altLang="en-US" sz="1600" b="1" spc="120" dirty="0">
                <a:solidFill>
                  <a:srgbClr val="EB0083"/>
                </a:solidFill>
              </a:rPr>
              <a:t>「プリセットセグメント」</a:t>
            </a:r>
            <a:r>
              <a:rPr lang="ja-JP" altLang="en-US" sz="1600" b="1" spc="120" dirty="0">
                <a:solidFill>
                  <a:schemeClr val="tx1">
                    <a:lumMod val="75000"/>
                    <a:lumOff val="25000"/>
                  </a:schemeClr>
                </a:solidFill>
              </a:rPr>
              <a:t>と</a:t>
            </a:r>
            <a:endParaRPr lang="en-US" altLang="ja-JP" sz="1600" b="1" spc="120" dirty="0">
              <a:solidFill>
                <a:schemeClr val="tx1">
                  <a:lumMod val="75000"/>
                  <a:lumOff val="25000"/>
                </a:schemeClr>
              </a:solidFill>
            </a:endParaRPr>
          </a:p>
          <a:p>
            <a:pPr algn="ctr"/>
            <a:r>
              <a:rPr lang="ja-JP" altLang="en-US" sz="1600" b="1" spc="120" dirty="0">
                <a:solidFill>
                  <a:schemeClr val="tx1">
                    <a:lumMod val="75000"/>
                    <a:lumOff val="25000"/>
                  </a:schemeClr>
                </a:solidFill>
              </a:rPr>
              <a:t>御社のご要望にあわせて独自に作成する</a:t>
            </a:r>
            <a:r>
              <a:rPr lang="ja-JP" altLang="en-US" sz="1600" b="1" spc="120" dirty="0">
                <a:solidFill>
                  <a:srgbClr val="EB0083"/>
                </a:solidFill>
              </a:rPr>
              <a:t>「カスタムセグメント」</a:t>
            </a:r>
            <a:r>
              <a:rPr lang="ja-JP" altLang="en-US" sz="1600" b="1" spc="120" dirty="0">
                <a:solidFill>
                  <a:schemeClr val="tx1">
                    <a:lumMod val="75000"/>
                    <a:lumOff val="25000"/>
                  </a:schemeClr>
                </a:solidFill>
              </a:rPr>
              <a:t>の</a:t>
            </a:r>
            <a:r>
              <a:rPr lang="en-US" altLang="ja-JP" sz="1600" b="1" spc="120" dirty="0">
                <a:solidFill>
                  <a:schemeClr val="tx1">
                    <a:lumMod val="75000"/>
                    <a:lumOff val="25000"/>
                  </a:schemeClr>
                </a:solidFill>
              </a:rPr>
              <a:t>2</a:t>
            </a:r>
            <a:r>
              <a:rPr lang="ja-JP" altLang="en-US" sz="1600" b="1" spc="120" dirty="0">
                <a:solidFill>
                  <a:schemeClr val="tx1">
                    <a:lumMod val="75000"/>
                    <a:lumOff val="25000"/>
                  </a:schemeClr>
                </a:solidFill>
              </a:rPr>
              <a:t>種類があります。</a:t>
            </a:r>
            <a:endParaRPr lang="en-US" altLang="ja-JP" sz="1600" b="1" spc="120" dirty="0">
              <a:solidFill>
                <a:schemeClr val="tx1">
                  <a:lumMod val="75000"/>
                  <a:lumOff val="25000"/>
                </a:schemeClr>
              </a:solidFill>
            </a:endParaRPr>
          </a:p>
        </p:txBody>
      </p:sp>
      <p:sp>
        <p:nvSpPr>
          <p:cNvPr id="9" name="Google Shape;496;p32">
            <a:extLst>
              <a:ext uri="{FF2B5EF4-FFF2-40B4-BE49-F238E27FC236}">
                <a16:creationId xmlns:a16="http://schemas.microsoft.com/office/drawing/2014/main" id="{FB7E622F-176F-B534-6EEB-84F1689A3CE4}"/>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ターゲティング広告のメニュー</a:t>
            </a:r>
          </a:p>
        </p:txBody>
      </p:sp>
      <p:sp>
        <p:nvSpPr>
          <p:cNvPr id="7" name="Google Shape;442;p31">
            <a:extLst>
              <a:ext uri="{FF2B5EF4-FFF2-40B4-BE49-F238E27FC236}">
                <a16:creationId xmlns:a16="http://schemas.microsoft.com/office/drawing/2014/main" id="{E5A61573-2158-77A2-BBFF-38D007E95951}"/>
              </a:ext>
            </a:extLst>
          </p:cNvPr>
          <p:cNvSpPr/>
          <p:nvPr/>
        </p:nvSpPr>
        <p:spPr>
          <a:xfrm>
            <a:off x="1282179" y="3013458"/>
            <a:ext cx="3282268"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kumimoji="0"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❶ プリセットセグメント</a:t>
            </a:r>
            <a:endParaRPr kumimoji="0"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4" name="Google Shape;442;p31">
            <a:extLst>
              <a:ext uri="{FF2B5EF4-FFF2-40B4-BE49-F238E27FC236}">
                <a16:creationId xmlns:a16="http://schemas.microsoft.com/office/drawing/2014/main" id="{666B3580-CA30-77C8-19D1-CBB043E80DDC}"/>
              </a:ext>
            </a:extLst>
          </p:cNvPr>
          <p:cNvSpPr/>
          <p:nvPr/>
        </p:nvSpPr>
        <p:spPr>
          <a:xfrm>
            <a:off x="1282179" y="4195528"/>
            <a:ext cx="3282268"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❷ </a:t>
            </a:r>
            <a:r>
              <a:rPr kumimoji="0"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カスタムセグメント</a:t>
            </a:r>
            <a:endParaRPr kumimoji="0"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6" name="Google Shape;442;p31">
            <a:extLst>
              <a:ext uri="{FF2B5EF4-FFF2-40B4-BE49-F238E27FC236}">
                <a16:creationId xmlns:a16="http://schemas.microsoft.com/office/drawing/2014/main" id="{520FD10F-808E-EC19-B7D0-1F37FB362CBF}"/>
              </a:ext>
            </a:extLst>
          </p:cNvPr>
          <p:cNvSpPr/>
          <p:nvPr/>
        </p:nvSpPr>
        <p:spPr>
          <a:xfrm>
            <a:off x="4802930" y="3013458"/>
            <a:ext cx="249360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5</a:t>
            </a: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 </a:t>
            </a:r>
            <a:r>
              <a:rPr lang="en-US" altLang="ja-JP"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a:t>
            </a:r>
            <a:r>
              <a:rPr lang="ja-JP" altLang="en-US"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セグメント利用</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7" name="Google Shape;442;p31">
            <a:extLst>
              <a:ext uri="{FF2B5EF4-FFF2-40B4-BE49-F238E27FC236}">
                <a16:creationId xmlns:a16="http://schemas.microsoft.com/office/drawing/2014/main" id="{DA43948E-B683-14C2-4634-EB5167B9A30C}"/>
              </a:ext>
            </a:extLst>
          </p:cNvPr>
          <p:cNvSpPr/>
          <p:nvPr/>
        </p:nvSpPr>
        <p:spPr>
          <a:xfrm>
            <a:off x="4802930" y="4195528"/>
            <a:ext cx="249360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en-US" altLang="ja-JP"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15</a:t>
            </a:r>
            <a:r>
              <a:rPr lang="ja-JP" altLang="en-US" sz="16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 </a:t>
            </a:r>
            <a:r>
              <a:rPr lang="en-US" altLang="ja-JP"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a:t>
            </a:r>
            <a:r>
              <a:rPr lang="ja-JP" altLang="en-US" sz="12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セグメント利用</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9" name="Google Shape;442;p31">
            <a:extLst>
              <a:ext uri="{FF2B5EF4-FFF2-40B4-BE49-F238E27FC236}">
                <a16:creationId xmlns:a16="http://schemas.microsoft.com/office/drawing/2014/main" id="{0FBE7719-06AF-CBE7-B6F9-6C8001161196}"/>
              </a:ext>
            </a:extLst>
          </p:cNvPr>
          <p:cNvSpPr/>
          <p:nvPr/>
        </p:nvSpPr>
        <p:spPr>
          <a:xfrm>
            <a:off x="7535022" y="3013457"/>
            <a:ext cx="342938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108000" tIns="36000" rIns="108000" bIns="36000" anchor="ctr" anchorCtr="1">
            <a:noAutofit/>
          </a:bodyPr>
          <a:lstStyle/>
          <a:p>
            <a:pP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利用頻繁の多い朝日会員属性や興味関心、各業種別のセグメントなど</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20" name="Google Shape;442;p31">
            <a:extLst>
              <a:ext uri="{FF2B5EF4-FFF2-40B4-BE49-F238E27FC236}">
                <a16:creationId xmlns:a16="http://schemas.microsoft.com/office/drawing/2014/main" id="{DF140D75-D009-68F5-06CE-9D8E66A56A90}"/>
              </a:ext>
            </a:extLst>
          </p:cNvPr>
          <p:cNvSpPr/>
          <p:nvPr/>
        </p:nvSpPr>
        <p:spPr>
          <a:xfrm>
            <a:off x="7535021" y="4195528"/>
            <a:ext cx="3429389" cy="922400"/>
          </a:xfrm>
          <a:prstGeom prst="homePlate">
            <a:avLst>
              <a:gd name="adj" fmla="val 0"/>
            </a:avLst>
          </a:prstGeom>
          <a:solidFill>
            <a:schemeClr val="bg1">
              <a:lumMod val="95000"/>
            </a:schemeClr>
          </a:solidFill>
          <a:ln>
            <a:solidFill>
              <a:schemeClr val="tx1">
                <a:lumMod val="75000"/>
                <a:lumOff val="25000"/>
              </a:schemeClr>
            </a:solidFill>
          </a:ln>
        </p:spPr>
        <p:txBody>
          <a:bodyPr spcFirstLastPara="1" wrap="square" lIns="108000" tIns="36000" rIns="108000" bIns="36000" anchor="ctr" anchorCtr="1">
            <a:noAutofit/>
          </a:bodyPr>
          <a:lstStyle/>
          <a:p>
            <a:pPr defTabSz="1219170">
              <a:buClr>
                <a:srgbClr val="FFFFFF"/>
              </a:buClr>
              <a:buSzPts val="700"/>
            </a:pP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特定の記事接触者、御社指定のキーワードカテゴリ、御社の広告キャンペーンの広告クリックユーザーなど</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21" name="AutoShape 3">
            <a:extLst>
              <a:ext uri="{FF2B5EF4-FFF2-40B4-BE49-F238E27FC236}">
                <a16:creationId xmlns:a16="http://schemas.microsoft.com/office/drawing/2014/main" id="{8F9871ED-4F17-D810-C62C-95156D772BC6}"/>
              </a:ext>
            </a:extLst>
          </p:cNvPr>
          <p:cNvSpPr>
            <a:spLocks noChangeArrowheads="1"/>
          </p:cNvSpPr>
          <p:nvPr/>
        </p:nvSpPr>
        <p:spPr bwMode="auto">
          <a:xfrm>
            <a:off x="1282179" y="5632512"/>
            <a:ext cx="9682231" cy="922400"/>
          </a:xfrm>
          <a:prstGeom prst="roundRect">
            <a:avLst>
              <a:gd name="adj" fmla="val 0"/>
            </a:avLst>
          </a:prstGeom>
          <a:noFill/>
          <a:ln w="9525">
            <a:noFill/>
            <a:prstDash val="dash"/>
          </a:ln>
          <a:effectLst/>
        </p:spPr>
        <p:txBody>
          <a:bodyPr wrap="square" lIns="109152" tIns="35998" rIns="35998" bIns="35998" anchor="ctr" anchorCtr="0">
            <a:noAutofit/>
          </a:bodyPr>
          <a:lstStyle/>
          <a:p>
            <a:r>
              <a:rPr lang="ja-JP" altLang="en-US" sz="1200" b="1" spc="120" dirty="0">
                <a:solidFill>
                  <a:schemeClr val="tx1">
                    <a:lumMod val="75000"/>
                    <a:lumOff val="25000"/>
                  </a:schemeClr>
                </a:solidFill>
              </a:rPr>
              <a:t>＜補足事項＞</a:t>
            </a:r>
            <a:endParaRPr lang="en-US" altLang="ja-JP" sz="1200" b="1" spc="120" dirty="0">
              <a:solidFill>
                <a:schemeClr val="tx1">
                  <a:lumMod val="75000"/>
                  <a:lumOff val="25000"/>
                </a:schemeClr>
              </a:solidFill>
            </a:endParaRPr>
          </a:p>
          <a:p>
            <a:r>
              <a:rPr lang="ja-JP" altLang="en-US" sz="1100" b="1" spc="120" dirty="0">
                <a:solidFill>
                  <a:schemeClr val="tx1">
                    <a:lumMod val="75000"/>
                    <a:lumOff val="25000"/>
                  </a:schemeClr>
                </a:solidFill>
              </a:rPr>
              <a:t>・</a:t>
            </a:r>
            <a:r>
              <a:rPr lang="en-US" altLang="ja-JP" sz="1100" b="1" spc="120" dirty="0">
                <a:solidFill>
                  <a:schemeClr val="tx1">
                    <a:lumMod val="75000"/>
                    <a:lumOff val="25000"/>
                  </a:schemeClr>
                </a:solidFill>
              </a:rPr>
              <a:t>1</a:t>
            </a:r>
            <a:r>
              <a:rPr lang="ja-JP" altLang="en-US" sz="1100" b="1" spc="120" dirty="0">
                <a:solidFill>
                  <a:schemeClr val="tx1">
                    <a:lumMod val="75000"/>
                    <a:lumOff val="25000"/>
                  </a:schemeClr>
                </a:solidFill>
              </a:rPr>
              <a:t>セグメントごとに設定料がかかります</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・プリセットとプリセットの掛け合わせは、プリセット料金が適用されます</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・カスタムセグメントはご発注ごとに作成するため再利用はできません</a:t>
            </a:r>
            <a:endParaRPr lang="en-US" altLang="ja-JP" sz="1100" b="1" spc="120" dirty="0">
              <a:solidFill>
                <a:schemeClr val="tx1">
                  <a:lumMod val="75000"/>
                  <a:lumOff val="25000"/>
                </a:schemeClr>
              </a:solidFill>
            </a:endParaRPr>
          </a:p>
          <a:p>
            <a:r>
              <a:rPr lang="ja-JP" altLang="en-US" sz="1100" b="1" spc="120" dirty="0">
                <a:solidFill>
                  <a:schemeClr val="tx1">
                    <a:lumMod val="75000"/>
                    <a:lumOff val="25000"/>
                  </a:schemeClr>
                </a:solidFill>
              </a:rPr>
              <a:t>・作成したセグメントは拡張して利用します</a:t>
            </a:r>
            <a:endParaRPr lang="en-US" altLang="ja-JP" sz="1100" b="1" spc="120" dirty="0">
              <a:solidFill>
                <a:schemeClr val="tx1">
                  <a:lumMod val="75000"/>
                  <a:lumOff val="25000"/>
                </a:schemeClr>
              </a:solidFill>
            </a:endParaRPr>
          </a:p>
        </p:txBody>
      </p:sp>
      <p:grpSp>
        <p:nvGrpSpPr>
          <p:cNvPr id="2" name="グループ化 1">
            <a:extLst>
              <a:ext uri="{FF2B5EF4-FFF2-40B4-BE49-F238E27FC236}">
                <a16:creationId xmlns:a16="http://schemas.microsoft.com/office/drawing/2014/main" id="{DA0EFCED-C094-4C67-61B3-D77339AC776C}"/>
              </a:ext>
            </a:extLst>
          </p:cNvPr>
          <p:cNvGrpSpPr/>
          <p:nvPr/>
        </p:nvGrpSpPr>
        <p:grpSpPr>
          <a:xfrm>
            <a:off x="1282179" y="2127068"/>
            <a:ext cx="3282268" cy="657198"/>
            <a:chOff x="6647196" y="4085990"/>
            <a:chExt cx="3717296" cy="746920"/>
          </a:xfrm>
        </p:grpSpPr>
        <p:pic>
          <p:nvPicPr>
            <p:cNvPr id="4" name="Google Shape;748;p44">
              <a:extLst>
                <a:ext uri="{FF2B5EF4-FFF2-40B4-BE49-F238E27FC236}">
                  <a16:creationId xmlns:a16="http://schemas.microsoft.com/office/drawing/2014/main" id="{C844B5A7-BA1C-E496-FC0E-528C85E897CB}"/>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5" name="四角形: 角を丸くする 4">
              <a:extLst>
                <a:ext uri="{FF2B5EF4-FFF2-40B4-BE49-F238E27FC236}">
                  <a16:creationId xmlns:a16="http://schemas.microsoft.com/office/drawing/2014/main" id="{EEAF32E3-4C8C-674C-5B6A-542B0600111D}"/>
                </a:ext>
              </a:extLst>
            </p:cNvPr>
            <p:cNvSpPr/>
            <p:nvPr/>
          </p:nvSpPr>
          <p:spPr>
            <a:xfrm>
              <a:off x="6731208" y="4170569"/>
              <a:ext cx="3549786"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ターゲティングメニュー</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grpSp>
        <p:nvGrpSpPr>
          <p:cNvPr id="6" name="グループ化 5">
            <a:extLst>
              <a:ext uri="{FF2B5EF4-FFF2-40B4-BE49-F238E27FC236}">
                <a16:creationId xmlns:a16="http://schemas.microsoft.com/office/drawing/2014/main" id="{EB248ED1-98B6-9067-7730-A861CD915C06}"/>
              </a:ext>
            </a:extLst>
          </p:cNvPr>
          <p:cNvGrpSpPr/>
          <p:nvPr/>
        </p:nvGrpSpPr>
        <p:grpSpPr>
          <a:xfrm>
            <a:off x="4802930" y="2133016"/>
            <a:ext cx="2493609" cy="657198"/>
            <a:chOff x="6647196" y="4085990"/>
            <a:chExt cx="3717296" cy="746920"/>
          </a:xfrm>
        </p:grpSpPr>
        <p:pic>
          <p:nvPicPr>
            <p:cNvPr id="10" name="Google Shape;748;p44">
              <a:extLst>
                <a:ext uri="{FF2B5EF4-FFF2-40B4-BE49-F238E27FC236}">
                  <a16:creationId xmlns:a16="http://schemas.microsoft.com/office/drawing/2014/main" id="{BDCC98DE-AE21-7E3D-23F4-CF41E0F23641}"/>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11" name="四角形: 角を丸くする 10">
              <a:extLst>
                <a:ext uri="{FF2B5EF4-FFF2-40B4-BE49-F238E27FC236}">
                  <a16:creationId xmlns:a16="http://schemas.microsoft.com/office/drawing/2014/main" id="{C98DD0F2-D2C6-90AA-53EA-ED3FE3390384}"/>
                </a:ext>
              </a:extLst>
            </p:cNvPr>
            <p:cNvSpPr/>
            <p:nvPr/>
          </p:nvSpPr>
          <p:spPr>
            <a:xfrm>
              <a:off x="6746355" y="4170569"/>
              <a:ext cx="3517218"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セグメント設定料金</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grpSp>
        <p:nvGrpSpPr>
          <p:cNvPr id="12" name="グループ化 11">
            <a:extLst>
              <a:ext uri="{FF2B5EF4-FFF2-40B4-BE49-F238E27FC236}">
                <a16:creationId xmlns:a16="http://schemas.microsoft.com/office/drawing/2014/main" id="{D32B5731-BF23-6052-EC27-6356B791761F}"/>
              </a:ext>
            </a:extLst>
          </p:cNvPr>
          <p:cNvGrpSpPr/>
          <p:nvPr/>
        </p:nvGrpSpPr>
        <p:grpSpPr>
          <a:xfrm>
            <a:off x="7535021" y="2133016"/>
            <a:ext cx="3429388" cy="657198"/>
            <a:chOff x="6647196" y="4085990"/>
            <a:chExt cx="3717296" cy="746920"/>
          </a:xfrm>
        </p:grpSpPr>
        <p:pic>
          <p:nvPicPr>
            <p:cNvPr id="13" name="Google Shape;748;p44">
              <a:extLst>
                <a:ext uri="{FF2B5EF4-FFF2-40B4-BE49-F238E27FC236}">
                  <a16:creationId xmlns:a16="http://schemas.microsoft.com/office/drawing/2014/main" id="{FFA7E5A6-E559-5105-EA1F-90416D015355}"/>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0"/>
              </a:avLst>
            </a:prstGeom>
            <a:noFill/>
            <a:ln>
              <a:noFill/>
            </a:ln>
          </p:spPr>
        </p:pic>
        <p:sp>
          <p:nvSpPr>
            <p:cNvPr id="22" name="四角形: 角を丸くする 21">
              <a:extLst>
                <a:ext uri="{FF2B5EF4-FFF2-40B4-BE49-F238E27FC236}">
                  <a16:creationId xmlns:a16="http://schemas.microsoft.com/office/drawing/2014/main" id="{AA6D9C09-5EB5-D036-FE09-F7BBD309F6BC}"/>
                </a:ext>
              </a:extLst>
            </p:cNvPr>
            <p:cNvSpPr/>
            <p:nvPr/>
          </p:nvSpPr>
          <p:spPr>
            <a:xfrm>
              <a:off x="6731208" y="4170569"/>
              <a:ext cx="3549786" cy="573942"/>
            </a:xfrm>
            <a:prstGeom prst="roundRect">
              <a:avLst>
                <a:gd name="adj" fmla="val 0"/>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lang="ja-JP" altLang="en-US" sz="1600" b="1" spc="182" dirty="0">
                  <a:solidFill>
                    <a:srgbClr val="FFFFFF"/>
                  </a:solidFill>
                  <a:latin typeface="游ゴシック" panose="020B0400000000000000" pitchFamily="50" charset="-128"/>
                  <a:ea typeface="游ゴシック" panose="020B0400000000000000" pitchFamily="50" charset="-128"/>
                  <a:cs typeface="+mn-cs"/>
                  <a:sym typeface="Arial"/>
                </a:rPr>
                <a:t>内容</a:t>
              </a:r>
              <a:endParaRPr kumimoji="0" lang="ja-JP" altLang="en-US" sz="1600" b="1" i="0" u="none" strike="noStrike" kern="0" cap="none" spc="182"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endParaRPr>
            </a:p>
          </p:txBody>
        </p:sp>
      </p:grpSp>
    </p:spTree>
    <p:extLst>
      <p:ext uri="{BB962C8B-B14F-4D97-AF65-F5344CB8AC3E}">
        <p14:creationId xmlns:p14="http://schemas.microsoft.com/office/powerpoint/2010/main" val="5378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0E388229-E122-94D5-DEEB-4DCF82115183}"/>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E8819553-1748-D5A2-B603-1C9A476B02C6}"/>
              </a:ext>
            </a:extLst>
          </p:cNvPr>
          <p:cNvSpPr>
            <a:spLocks noGrp="1"/>
          </p:cNvSpPr>
          <p:nvPr>
            <p:ph type="sldNum" sz="quarter" idx="4"/>
          </p:nvPr>
        </p:nvSpPr>
        <p:spPr/>
        <p:txBody>
          <a:bodyPr/>
          <a:lstStyle/>
          <a:p>
            <a:fld id="{3200D908-C2D6-084A-9C6A-44EB3DC58219}" type="slidenum">
              <a:rPr lang="ja-JP" altLang="en-US" smtClean="0">
                <a:sym typeface="Arial"/>
              </a:rPr>
              <a:pPr/>
              <a:t>3</a:t>
            </a:fld>
            <a:endParaRPr lang="ja-JP" altLang="en-US">
              <a:sym typeface="Arial"/>
            </a:endParaRPr>
          </a:p>
        </p:txBody>
      </p:sp>
      <p:sp>
        <p:nvSpPr>
          <p:cNvPr id="4" name="正方形/長方形 3">
            <a:extLst>
              <a:ext uri="{FF2B5EF4-FFF2-40B4-BE49-F238E27FC236}">
                <a16:creationId xmlns:a16="http://schemas.microsoft.com/office/drawing/2014/main" id="{4E959225-CDE5-C07B-1A2B-4D6E251E9B03}"/>
              </a:ext>
            </a:extLst>
          </p:cNvPr>
          <p:cNvSpPr/>
          <p:nvPr/>
        </p:nvSpPr>
        <p:spPr>
          <a:xfrm>
            <a:off x="7018092" y="2000889"/>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5" name="正方形/長方形 4">
            <a:extLst>
              <a:ext uri="{FF2B5EF4-FFF2-40B4-BE49-F238E27FC236}">
                <a16:creationId xmlns:a16="http://schemas.microsoft.com/office/drawing/2014/main" id="{A306019D-4215-0A82-B9C7-AADB1C11788D}"/>
              </a:ext>
            </a:extLst>
          </p:cNvPr>
          <p:cNvSpPr/>
          <p:nvPr/>
        </p:nvSpPr>
        <p:spPr>
          <a:xfrm>
            <a:off x="4940663" y="2000890"/>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10" name="四角形: 角を丸くする 9">
            <a:extLst>
              <a:ext uri="{FF2B5EF4-FFF2-40B4-BE49-F238E27FC236}">
                <a16:creationId xmlns:a16="http://schemas.microsoft.com/office/drawing/2014/main" id="{64F144F5-83CD-A29A-97D5-9A0739CD4070}"/>
              </a:ext>
            </a:extLst>
          </p:cNvPr>
          <p:cNvSpPr/>
          <p:nvPr/>
        </p:nvSpPr>
        <p:spPr>
          <a:xfrm>
            <a:off x="1345605" y="3929602"/>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ディスプレイ広告</a:t>
            </a:r>
            <a:r>
              <a:rPr kumimoji="1" lang="ja-JP" altLang="en-US" sz="1200" b="1" dirty="0">
                <a:solidFill>
                  <a:schemeClr val="tx1"/>
                </a:solidFill>
              </a:rPr>
              <a:t>（</a:t>
            </a:r>
            <a:r>
              <a:rPr kumimoji="1" lang="en-US" altLang="ja-JP" sz="1200" b="1" dirty="0">
                <a:solidFill>
                  <a:schemeClr val="tx1"/>
                </a:solidFill>
              </a:rPr>
              <a:t>Imp</a:t>
            </a:r>
            <a:r>
              <a:rPr lang="ja-JP" altLang="en-US" sz="1200" b="1" dirty="0">
                <a:solidFill>
                  <a:schemeClr val="tx1"/>
                </a:solidFill>
              </a:rPr>
              <a:t>保証</a:t>
            </a:r>
            <a:r>
              <a:rPr kumimoji="1" lang="ja-JP" altLang="en-US" sz="1200" b="1" dirty="0">
                <a:solidFill>
                  <a:schemeClr val="tx1"/>
                </a:solidFill>
              </a:rPr>
              <a:t>）</a:t>
            </a:r>
            <a:endParaRPr kumimoji="1" lang="ja-JP" altLang="en-US" sz="1300" b="1" dirty="0">
              <a:solidFill>
                <a:schemeClr val="tx1"/>
              </a:solidFill>
            </a:endParaRPr>
          </a:p>
        </p:txBody>
      </p:sp>
      <p:sp>
        <p:nvSpPr>
          <p:cNvPr id="11" name="四角形: 角を丸くする 10">
            <a:extLst>
              <a:ext uri="{FF2B5EF4-FFF2-40B4-BE49-F238E27FC236}">
                <a16:creationId xmlns:a16="http://schemas.microsoft.com/office/drawing/2014/main" id="{015B4143-BBEF-7523-016B-1E3F6762C399}"/>
              </a:ext>
            </a:extLst>
          </p:cNvPr>
          <p:cNvSpPr/>
          <p:nvPr/>
        </p:nvSpPr>
        <p:spPr>
          <a:xfrm>
            <a:off x="1345604" y="4959892"/>
            <a:ext cx="3194393" cy="703044"/>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朝日</a:t>
            </a:r>
            <a:r>
              <a:rPr kumimoji="1" lang="en-US" altLang="ja-JP" sz="1400" b="1" dirty="0">
                <a:solidFill>
                  <a:schemeClr val="tx1"/>
                </a:solidFill>
              </a:rPr>
              <a:t>ID</a:t>
            </a:r>
            <a:r>
              <a:rPr kumimoji="1" lang="ja-JP" altLang="en-US" sz="1400" b="1" dirty="0">
                <a:solidFill>
                  <a:schemeClr val="tx1"/>
                </a:solidFill>
              </a:rPr>
              <a:t>メールマガジン</a:t>
            </a:r>
            <a:r>
              <a:rPr kumimoji="1" lang="ja-JP" altLang="en-US" sz="1200" b="1" dirty="0">
                <a:solidFill>
                  <a:schemeClr val="tx1"/>
                </a:solidFill>
              </a:rPr>
              <a:t>（通数保証）</a:t>
            </a:r>
            <a:endParaRPr kumimoji="1" lang="ja-JP" altLang="en-US" sz="1300" b="1" dirty="0">
              <a:solidFill>
                <a:schemeClr val="tx1"/>
              </a:solidFill>
            </a:endParaRPr>
          </a:p>
        </p:txBody>
      </p:sp>
      <p:sp>
        <p:nvSpPr>
          <p:cNvPr id="12" name="テキスト ボックス 11">
            <a:extLst>
              <a:ext uri="{FF2B5EF4-FFF2-40B4-BE49-F238E27FC236}">
                <a16:creationId xmlns:a16="http://schemas.microsoft.com/office/drawing/2014/main" id="{DFA3CE2D-123E-2851-B817-ACF9C2CBA339}"/>
              </a:ext>
            </a:extLst>
          </p:cNvPr>
          <p:cNvSpPr txBox="1"/>
          <p:nvPr/>
        </p:nvSpPr>
        <p:spPr>
          <a:xfrm>
            <a:off x="5097208" y="4058235"/>
            <a:ext cx="1223412" cy="506036"/>
          </a:xfrm>
          <a:prstGeom prst="rect">
            <a:avLst/>
          </a:prstGeom>
          <a:noFill/>
        </p:spPr>
        <p:txBody>
          <a:bodyPr wrap="none" rtlCol="0">
            <a:spAutoFit/>
          </a:bodyPr>
          <a:lstStyle/>
          <a:p>
            <a:pPr algn="ctr">
              <a:lnSpc>
                <a:spcPts val="1700"/>
              </a:lnSpc>
            </a:pPr>
            <a:r>
              <a:rPr lang="ja-JP" altLang="en-US" sz="1300" b="1">
                <a:solidFill>
                  <a:schemeClr val="dk1"/>
                </a:solidFill>
                <a:latin typeface="游ゴシック" panose="020B0400000000000000" pitchFamily="50" charset="-128"/>
                <a:ea typeface="游ゴシック" panose="020B0400000000000000" pitchFamily="50" charset="-128"/>
              </a:rPr>
              <a:t>各広告枠料金</a:t>
            </a:r>
            <a:endParaRPr lang="en-US" altLang="ja-JP" sz="1300" b="1">
              <a:solidFill>
                <a:schemeClr val="dk1"/>
              </a:solidFill>
              <a:latin typeface="游ゴシック" panose="020B0400000000000000" pitchFamily="50" charset="-128"/>
              <a:ea typeface="游ゴシック" panose="020B0400000000000000" pitchFamily="50" charset="-128"/>
            </a:endParaRPr>
          </a:p>
          <a:p>
            <a:pPr algn="ctr">
              <a:lnSpc>
                <a:spcPts val="1700"/>
              </a:lnSpc>
            </a:pPr>
            <a:r>
              <a:rPr lang="ja-JP" altLang="en-US" sz="900" b="1">
                <a:solidFill>
                  <a:schemeClr val="dk1"/>
                </a:solidFill>
                <a:latin typeface="游ゴシック" panose="020B0400000000000000" pitchFamily="50" charset="-128"/>
                <a:ea typeface="游ゴシック" panose="020B0400000000000000" pitchFamily="50" charset="-128"/>
              </a:rPr>
              <a:t>ノンターゲと同様</a:t>
            </a:r>
            <a:endParaRPr lang="en-US" altLang="ja-JP" sz="900" b="1">
              <a:solidFill>
                <a:schemeClr val="dk1"/>
              </a:solidFill>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8DC421D7-EF5C-356D-539D-0A8A96943921}"/>
              </a:ext>
            </a:extLst>
          </p:cNvPr>
          <p:cNvSpPr txBox="1"/>
          <p:nvPr/>
        </p:nvSpPr>
        <p:spPr>
          <a:xfrm>
            <a:off x="6925082" y="4173754"/>
            <a:ext cx="1716222" cy="323165"/>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セグメント設定料</a:t>
            </a:r>
          </a:p>
        </p:txBody>
      </p:sp>
      <p:sp>
        <p:nvSpPr>
          <p:cNvPr id="23" name="テキスト ボックス 22">
            <a:extLst>
              <a:ext uri="{FF2B5EF4-FFF2-40B4-BE49-F238E27FC236}">
                <a16:creationId xmlns:a16="http://schemas.microsoft.com/office/drawing/2014/main" id="{9E2C9FD0-A850-83F1-7B40-1AF4771F0429}"/>
              </a:ext>
            </a:extLst>
          </p:cNvPr>
          <p:cNvSpPr txBox="1"/>
          <p:nvPr/>
        </p:nvSpPr>
        <p:spPr>
          <a:xfrm>
            <a:off x="4981792" y="5088626"/>
            <a:ext cx="1454244" cy="506036"/>
          </a:xfrm>
          <a:prstGeom prst="rect">
            <a:avLst/>
          </a:prstGeom>
          <a:noFill/>
        </p:spPr>
        <p:txBody>
          <a:bodyPr wrap="none" rtlCol="0">
            <a:spAutoFit/>
          </a:bodyPr>
          <a:lstStyle/>
          <a:p>
            <a:pPr algn="ctr">
              <a:lnSpc>
                <a:spcPts val="1700"/>
              </a:lnSpc>
            </a:pPr>
            <a:r>
              <a:rPr lang="en-US" altLang="ja-JP" sz="1300" b="1">
                <a:solidFill>
                  <a:schemeClr val="dk1"/>
                </a:solidFill>
                <a:latin typeface="游ゴシック" panose="020B0400000000000000" pitchFamily="50" charset="-128"/>
                <a:ea typeface="游ゴシック" panose="020B0400000000000000" pitchFamily="50" charset="-128"/>
              </a:rPr>
              <a:t>20</a:t>
            </a:r>
            <a:r>
              <a:rPr lang="ja-JP" altLang="en-US" sz="1300" b="1">
                <a:solidFill>
                  <a:schemeClr val="dk1"/>
                </a:solidFill>
                <a:latin typeface="游ゴシック" panose="020B0400000000000000" pitchFamily="50" charset="-128"/>
                <a:ea typeface="游ゴシック" panose="020B0400000000000000" pitchFamily="50" charset="-128"/>
              </a:rPr>
              <a:t>円／</a:t>
            </a:r>
            <a:r>
              <a:rPr lang="ja-JP" altLang="en-US" sz="1100" b="1">
                <a:solidFill>
                  <a:schemeClr val="dk1"/>
                </a:solidFill>
                <a:latin typeface="游ゴシック" panose="020B0400000000000000" pitchFamily="50" charset="-128"/>
                <a:ea typeface="游ゴシック" panose="020B0400000000000000" pitchFamily="50" charset="-128"/>
              </a:rPr>
              <a:t>通</a:t>
            </a:r>
            <a:endParaRPr lang="en-US" altLang="ja-JP" sz="1300" b="1">
              <a:solidFill>
                <a:schemeClr val="dk1"/>
              </a:solidFill>
              <a:latin typeface="游ゴシック" panose="020B0400000000000000" pitchFamily="50" charset="-128"/>
              <a:ea typeface="游ゴシック" panose="020B0400000000000000" pitchFamily="50" charset="-128"/>
            </a:endParaRPr>
          </a:p>
          <a:p>
            <a:pPr algn="ctr">
              <a:lnSpc>
                <a:spcPts val="1700"/>
              </a:lnSpc>
            </a:pPr>
            <a:r>
              <a:rPr lang="ja-JP" altLang="en-US" sz="900" b="1">
                <a:solidFill>
                  <a:schemeClr val="dk1"/>
                </a:solidFill>
                <a:latin typeface="游ゴシック" panose="020B0400000000000000" pitchFamily="50" charset="-128"/>
                <a:ea typeface="游ゴシック" panose="020B0400000000000000" pitchFamily="50" charset="-128"/>
              </a:rPr>
              <a:t>セグメントによらず固定</a:t>
            </a:r>
            <a:endParaRPr lang="en-US" altLang="ja-JP" sz="1200" b="1">
              <a:solidFill>
                <a:schemeClr val="dk1"/>
              </a:solidFill>
              <a:latin typeface="游ゴシック" panose="020B0400000000000000" pitchFamily="50" charset="-128"/>
              <a:ea typeface="游ゴシック" panose="020B0400000000000000" pitchFamily="50" charset="-128"/>
            </a:endParaRPr>
          </a:p>
        </p:txBody>
      </p:sp>
      <p:sp>
        <p:nvSpPr>
          <p:cNvPr id="24" name="Google Shape;541;p33">
            <a:extLst>
              <a:ext uri="{FF2B5EF4-FFF2-40B4-BE49-F238E27FC236}">
                <a16:creationId xmlns:a16="http://schemas.microsoft.com/office/drawing/2014/main" id="{4CD46CD8-7BC7-5177-C17F-43A83CB0E6F2}"/>
              </a:ext>
            </a:extLst>
          </p:cNvPr>
          <p:cNvSpPr/>
          <p:nvPr/>
        </p:nvSpPr>
        <p:spPr>
          <a:xfrm>
            <a:off x="6628065" y="414025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5" name="Google Shape;541;p33">
            <a:extLst>
              <a:ext uri="{FF2B5EF4-FFF2-40B4-BE49-F238E27FC236}">
                <a16:creationId xmlns:a16="http://schemas.microsoft.com/office/drawing/2014/main" id="{9DA6F6BB-B7C3-673E-8BE0-A01CA7238AB9}"/>
              </a:ext>
            </a:extLst>
          </p:cNvPr>
          <p:cNvSpPr/>
          <p:nvPr/>
        </p:nvSpPr>
        <p:spPr>
          <a:xfrm>
            <a:off x="6628065" y="5148755"/>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8" name="二等辺三角形 27">
            <a:extLst>
              <a:ext uri="{FF2B5EF4-FFF2-40B4-BE49-F238E27FC236}">
                <a16:creationId xmlns:a16="http://schemas.microsoft.com/office/drawing/2014/main" id="{A761E457-034A-179A-8107-2D8BCAE43799}"/>
              </a:ext>
            </a:extLst>
          </p:cNvPr>
          <p:cNvSpPr/>
          <p:nvPr/>
        </p:nvSpPr>
        <p:spPr>
          <a:xfrm rot="5400000">
            <a:off x="8833418" y="4227722"/>
            <a:ext cx="515563" cy="17659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89"/>
          </a:p>
        </p:txBody>
      </p:sp>
      <p:sp>
        <p:nvSpPr>
          <p:cNvPr id="29" name="テキスト ボックス 28">
            <a:extLst>
              <a:ext uri="{FF2B5EF4-FFF2-40B4-BE49-F238E27FC236}">
                <a16:creationId xmlns:a16="http://schemas.microsoft.com/office/drawing/2014/main" id="{C11B07FA-6FC2-77AC-CC03-1E54D42D544D}"/>
              </a:ext>
            </a:extLst>
          </p:cNvPr>
          <p:cNvSpPr txBox="1"/>
          <p:nvPr/>
        </p:nvSpPr>
        <p:spPr>
          <a:xfrm>
            <a:off x="6925082" y="5147995"/>
            <a:ext cx="1716222" cy="323165"/>
          </a:xfrm>
          <a:prstGeom prst="rect">
            <a:avLst/>
          </a:prstGeom>
          <a:noFill/>
          <a:ln>
            <a:noFill/>
          </a:ln>
        </p:spPr>
        <p:txBody>
          <a:bodyPr wrap="square" lIns="121920" tIns="60960" rIns="121920" bIns="60960" rtlCol="0" anchor="t">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セグメント設定料</a:t>
            </a:r>
          </a:p>
        </p:txBody>
      </p:sp>
      <p:sp>
        <p:nvSpPr>
          <p:cNvPr id="30" name="Google Shape;442;p31">
            <a:extLst>
              <a:ext uri="{FF2B5EF4-FFF2-40B4-BE49-F238E27FC236}">
                <a16:creationId xmlns:a16="http://schemas.microsoft.com/office/drawing/2014/main" id="{D09A3668-B8E3-247F-97FB-5D55480B3858}"/>
              </a:ext>
            </a:extLst>
          </p:cNvPr>
          <p:cNvSpPr/>
          <p:nvPr/>
        </p:nvSpPr>
        <p:spPr>
          <a:xfrm>
            <a:off x="6868693" y="2193426"/>
            <a:ext cx="1822133"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セグメント設定料金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31" name="Google Shape;442;p31">
            <a:extLst>
              <a:ext uri="{FF2B5EF4-FFF2-40B4-BE49-F238E27FC236}">
                <a16:creationId xmlns:a16="http://schemas.microsoft.com/office/drawing/2014/main" id="{9676AAB1-4782-47E1-5CA1-083A272330B3}"/>
              </a:ext>
            </a:extLst>
          </p:cNvPr>
          <p:cNvSpPr/>
          <p:nvPr/>
        </p:nvSpPr>
        <p:spPr>
          <a:xfrm>
            <a:off x="1282179" y="2208348"/>
            <a:ext cx="3282268" cy="657198"/>
          </a:xfrm>
          <a:prstGeom prst="homePlate">
            <a:avLst>
              <a:gd name="adj" fmla="val 0"/>
            </a:avLst>
          </a:prstGeom>
          <a:solidFill>
            <a:schemeClr val="bg1"/>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広告</a:t>
            </a: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メニュー</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480" name="Google Shape;442;p31">
            <a:extLst>
              <a:ext uri="{FF2B5EF4-FFF2-40B4-BE49-F238E27FC236}">
                <a16:creationId xmlns:a16="http://schemas.microsoft.com/office/drawing/2014/main" id="{8E85B23D-AA47-0556-FB63-79DCDE004470}"/>
              </a:ext>
            </a:extLst>
          </p:cNvPr>
          <p:cNvSpPr/>
          <p:nvPr/>
        </p:nvSpPr>
        <p:spPr>
          <a:xfrm>
            <a:off x="4807226" y="2193426"/>
            <a:ext cx="1822133"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広告掲載料金</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cxnSp>
        <p:nvCxnSpPr>
          <p:cNvPr id="482" name="直線コネクタ 481">
            <a:extLst>
              <a:ext uri="{FF2B5EF4-FFF2-40B4-BE49-F238E27FC236}">
                <a16:creationId xmlns:a16="http://schemas.microsoft.com/office/drawing/2014/main" id="{036F8B61-FEB1-96A9-4409-AF663341FC8D}"/>
              </a:ext>
            </a:extLst>
          </p:cNvPr>
          <p:cNvCxnSpPr>
            <a:cxnSpLocks/>
          </p:cNvCxnSpPr>
          <p:nvPr/>
        </p:nvCxnSpPr>
        <p:spPr>
          <a:xfrm flipV="1">
            <a:off x="1291865" y="4830441"/>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3" name="直線コネクタ 482">
            <a:extLst>
              <a:ext uri="{FF2B5EF4-FFF2-40B4-BE49-F238E27FC236}">
                <a16:creationId xmlns:a16="http://schemas.microsoft.com/office/drawing/2014/main" id="{CD99C811-77A9-32F0-D1C4-C49A0E7F25BC}"/>
              </a:ext>
            </a:extLst>
          </p:cNvPr>
          <p:cNvCxnSpPr>
            <a:cxnSpLocks/>
          </p:cNvCxnSpPr>
          <p:nvPr/>
        </p:nvCxnSpPr>
        <p:spPr>
          <a:xfrm flipV="1">
            <a:off x="1291865" y="584409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5" name="直線コネクタ 484">
            <a:extLst>
              <a:ext uri="{FF2B5EF4-FFF2-40B4-BE49-F238E27FC236}">
                <a16:creationId xmlns:a16="http://schemas.microsoft.com/office/drawing/2014/main" id="{A6549E9F-E8D5-9DDA-4E84-B512B856F94B}"/>
              </a:ext>
            </a:extLst>
          </p:cNvPr>
          <p:cNvCxnSpPr>
            <a:cxnSpLocks/>
          </p:cNvCxnSpPr>
          <p:nvPr/>
        </p:nvCxnSpPr>
        <p:spPr>
          <a:xfrm flipV="1">
            <a:off x="1291865" y="381678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86" name="四角形: 角を丸くする 485">
            <a:extLst>
              <a:ext uri="{FF2B5EF4-FFF2-40B4-BE49-F238E27FC236}">
                <a16:creationId xmlns:a16="http://schemas.microsoft.com/office/drawing/2014/main" id="{D3D1F528-8727-4CB1-B438-5255DB75896D}"/>
              </a:ext>
            </a:extLst>
          </p:cNvPr>
          <p:cNvSpPr/>
          <p:nvPr/>
        </p:nvSpPr>
        <p:spPr>
          <a:xfrm>
            <a:off x="1345605" y="3009198"/>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タイアップ広告</a:t>
            </a:r>
            <a:r>
              <a:rPr kumimoji="1" lang="ja-JP" altLang="en-US" sz="1200" b="1" dirty="0">
                <a:solidFill>
                  <a:schemeClr val="tx1"/>
                </a:solidFill>
              </a:rPr>
              <a:t>（</a:t>
            </a:r>
            <a:r>
              <a:rPr kumimoji="1" lang="en-US" altLang="ja-JP" sz="1200" b="1" dirty="0">
                <a:solidFill>
                  <a:schemeClr val="tx1"/>
                </a:solidFill>
              </a:rPr>
              <a:t>PV</a:t>
            </a:r>
            <a:r>
              <a:rPr lang="ja-JP" altLang="en-US" sz="1200" b="1" dirty="0">
                <a:solidFill>
                  <a:schemeClr val="tx1"/>
                </a:solidFill>
              </a:rPr>
              <a:t>保証</a:t>
            </a:r>
            <a:r>
              <a:rPr kumimoji="1" lang="ja-JP" altLang="en-US" sz="1200" b="1" dirty="0">
                <a:solidFill>
                  <a:schemeClr val="tx1"/>
                </a:solidFill>
              </a:rPr>
              <a:t>）</a:t>
            </a:r>
            <a:endParaRPr kumimoji="1" lang="ja-JP" altLang="en-US" sz="1300" b="1" dirty="0">
              <a:solidFill>
                <a:schemeClr val="tx1"/>
              </a:solidFill>
            </a:endParaRPr>
          </a:p>
        </p:txBody>
      </p:sp>
      <p:sp>
        <p:nvSpPr>
          <p:cNvPr id="487" name="テキスト ボックス 486">
            <a:extLst>
              <a:ext uri="{FF2B5EF4-FFF2-40B4-BE49-F238E27FC236}">
                <a16:creationId xmlns:a16="http://schemas.microsoft.com/office/drawing/2014/main" id="{96EA7DE6-AA57-8649-C91E-1B0CA6B6CF8B}"/>
              </a:ext>
            </a:extLst>
          </p:cNvPr>
          <p:cNvSpPr txBox="1"/>
          <p:nvPr/>
        </p:nvSpPr>
        <p:spPr>
          <a:xfrm>
            <a:off x="4901642" y="3207080"/>
            <a:ext cx="1614545" cy="292388"/>
          </a:xfrm>
          <a:prstGeom prst="rect">
            <a:avLst/>
          </a:prstGeom>
          <a:noFill/>
        </p:spPr>
        <p:txBody>
          <a:bodyPr wrap="none" rtlCol="0">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ノンターゲ</a:t>
            </a:r>
            <a:r>
              <a:rPr lang="en-US" altLang="ja-JP" sz="1300" b="1">
                <a:solidFill>
                  <a:schemeClr val="dk1"/>
                </a:solidFill>
                <a:latin typeface="游ゴシック" panose="020B0400000000000000" pitchFamily="50" charset="-128"/>
                <a:ea typeface="游ゴシック" panose="020B0400000000000000" pitchFamily="50" charset="-128"/>
              </a:rPr>
              <a:t>×120%</a:t>
            </a:r>
          </a:p>
        </p:txBody>
      </p:sp>
      <p:sp>
        <p:nvSpPr>
          <p:cNvPr id="488" name="Google Shape;541;p33">
            <a:extLst>
              <a:ext uri="{FF2B5EF4-FFF2-40B4-BE49-F238E27FC236}">
                <a16:creationId xmlns:a16="http://schemas.microsoft.com/office/drawing/2014/main" id="{88E70CCF-EB6C-888E-A489-078C0D49D83C}"/>
              </a:ext>
            </a:extLst>
          </p:cNvPr>
          <p:cNvSpPr/>
          <p:nvPr/>
        </p:nvSpPr>
        <p:spPr>
          <a:xfrm>
            <a:off x="6628065" y="319796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489" name="テキスト ボックス 488">
            <a:extLst>
              <a:ext uri="{FF2B5EF4-FFF2-40B4-BE49-F238E27FC236}">
                <a16:creationId xmlns:a16="http://schemas.microsoft.com/office/drawing/2014/main" id="{8B27473D-1C02-5673-76C4-FC2A8B6D77C9}"/>
              </a:ext>
            </a:extLst>
          </p:cNvPr>
          <p:cNvSpPr txBox="1"/>
          <p:nvPr/>
        </p:nvSpPr>
        <p:spPr>
          <a:xfrm>
            <a:off x="6925082" y="3197200"/>
            <a:ext cx="1716222" cy="323165"/>
          </a:xfrm>
          <a:prstGeom prst="rect">
            <a:avLst/>
          </a:prstGeom>
          <a:noFill/>
          <a:ln>
            <a:noFill/>
          </a:ln>
        </p:spPr>
        <p:txBody>
          <a:bodyPr wrap="square" lIns="121920" tIns="60960" rIns="121920" bIns="60960" rtlCol="0" anchor="t">
            <a:spAutoFit/>
          </a:bodyPr>
          <a:lstStyle/>
          <a:p>
            <a:pPr algn="ctr"/>
            <a:r>
              <a:rPr lang="ja-JP" altLang="en-US" sz="1300" b="1">
                <a:solidFill>
                  <a:schemeClr val="dk1"/>
                </a:solidFill>
                <a:latin typeface="游ゴシック" panose="020B0400000000000000" pitchFamily="50" charset="-128"/>
                <a:ea typeface="游ゴシック" panose="020B0400000000000000" pitchFamily="50" charset="-128"/>
              </a:rPr>
              <a:t>セグメント設定料</a:t>
            </a:r>
          </a:p>
        </p:txBody>
      </p:sp>
      <p:sp>
        <p:nvSpPr>
          <p:cNvPr id="490" name="正方形/長方形 489">
            <a:extLst>
              <a:ext uri="{FF2B5EF4-FFF2-40B4-BE49-F238E27FC236}">
                <a16:creationId xmlns:a16="http://schemas.microsoft.com/office/drawing/2014/main" id="{F1F34EEE-0A23-5340-CDAD-3AA60CEDAF88}"/>
              </a:ext>
            </a:extLst>
          </p:cNvPr>
          <p:cNvSpPr/>
          <p:nvPr/>
        </p:nvSpPr>
        <p:spPr>
          <a:xfrm>
            <a:off x="9631993" y="2000881"/>
            <a:ext cx="1079550"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endParaRPr lang="en-US" altLang="ja-JP" sz="1400" b="1" kern="0">
              <a:solidFill>
                <a:schemeClr val="tx1">
                  <a:lumMod val="75000"/>
                  <a:lumOff val="25000"/>
                </a:schemeClr>
              </a:solidFill>
              <a:ea typeface="游ゴシック" panose="020B0400000000000000" pitchFamily="50" charset="-128"/>
              <a:sym typeface="Arial"/>
            </a:endParaRPr>
          </a:p>
          <a:p>
            <a:pPr algn="ctr" defTabSz="1219170">
              <a:buClr>
                <a:srgbClr val="000000"/>
              </a:buClr>
            </a:pPr>
            <a:r>
              <a:rPr lang="ja-JP" altLang="en-US" sz="1400" b="1" kern="0">
                <a:solidFill>
                  <a:schemeClr val="tx1">
                    <a:lumMod val="75000"/>
                    <a:lumOff val="25000"/>
                  </a:schemeClr>
                </a:solidFill>
                <a:ea typeface="游ゴシック" panose="020B0400000000000000" pitchFamily="50" charset="-128"/>
                <a:sym typeface="Arial"/>
              </a:rPr>
              <a:t>料金</a:t>
            </a:r>
          </a:p>
        </p:txBody>
      </p:sp>
      <p:sp>
        <p:nvSpPr>
          <p:cNvPr id="491" name="AutoShape 3">
            <a:extLst>
              <a:ext uri="{FF2B5EF4-FFF2-40B4-BE49-F238E27FC236}">
                <a16:creationId xmlns:a16="http://schemas.microsoft.com/office/drawing/2014/main" id="{C22728FB-75FF-E382-F135-0AC5244D5AE0}"/>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ターゲティング広告については、「広告掲載料金」＋「セグメント設定料金」の合計となります</a:t>
            </a:r>
            <a:endParaRPr lang="en-US" altLang="ja-JP" sz="1600" b="1" spc="120" dirty="0">
              <a:solidFill>
                <a:schemeClr val="tx1">
                  <a:lumMod val="75000"/>
                  <a:lumOff val="25000"/>
                </a:schemeClr>
              </a:solidFill>
            </a:endParaRPr>
          </a:p>
        </p:txBody>
      </p:sp>
      <p:cxnSp>
        <p:nvCxnSpPr>
          <p:cNvPr id="492" name="直線矢印コネクタ 491">
            <a:extLst>
              <a:ext uri="{FF2B5EF4-FFF2-40B4-BE49-F238E27FC236}">
                <a16:creationId xmlns:a16="http://schemas.microsoft.com/office/drawing/2014/main" id="{B537CD7D-6F5B-184C-82AF-E6A5556708B0}"/>
              </a:ext>
            </a:extLst>
          </p:cNvPr>
          <p:cNvCxnSpPr>
            <a:cxnSpLocks/>
          </p:cNvCxnSpPr>
          <p:nvPr/>
        </p:nvCxnSpPr>
        <p:spPr>
          <a:xfrm flipV="1">
            <a:off x="4244403" y="3352804"/>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4" name="直線矢印コネクタ 493">
            <a:extLst>
              <a:ext uri="{FF2B5EF4-FFF2-40B4-BE49-F238E27FC236}">
                <a16:creationId xmlns:a16="http://schemas.microsoft.com/office/drawing/2014/main" id="{F68F1F39-7670-863B-14FC-9D6CCEABE5C1}"/>
              </a:ext>
            </a:extLst>
          </p:cNvPr>
          <p:cNvCxnSpPr>
            <a:cxnSpLocks/>
          </p:cNvCxnSpPr>
          <p:nvPr/>
        </p:nvCxnSpPr>
        <p:spPr>
          <a:xfrm flipV="1">
            <a:off x="4247502" y="4303362"/>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9" name="直線矢印コネクタ 498">
            <a:extLst>
              <a:ext uri="{FF2B5EF4-FFF2-40B4-BE49-F238E27FC236}">
                <a16:creationId xmlns:a16="http://schemas.microsoft.com/office/drawing/2014/main" id="{EF4BB185-9B3E-BC71-E73F-B1915126D133}"/>
              </a:ext>
            </a:extLst>
          </p:cNvPr>
          <p:cNvCxnSpPr>
            <a:cxnSpLocks/>
          </p:cNvCxnSpPr>
          <p:nvPr/>
        </p:nvCxnSpPr>
        <p:spPr>
          <a:xfrm flipV="1">
            <a:off x="4247943" y="5325546"/>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1" name="楕円 500">
            <a:extLst>
              <a:ext uri="{FF2B5EF4-FFF2-40B4-BE49-F238E27FC236}">
                <a16:creationId xmlns:a16="http://schemas.microsoft.com/office/drawing/2014/main" id="{41603AD5-A19F-B313-B6A1-F8317DC472E7}"/>
              </a:ext>
            </a:extLst>
          </p:cNvPr>
          <p:cNvSpPr/>
          <p:nvPr/>
        </p:nvSpPr>
        <p:spPr>
          <a:xfrm>
            <a:off x="5471375" y="1801783"/>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rPr>
              <a:t>１</a:t>
            </a:r>
          </a:p>
        </p:txBody>
      </p:sp>
      <p:sp>
        <p:nvSpPr>
          <p:cNvPr id="502" name="楕円 501">
            <a:extLst>
              <a:ext uri="{FF2B5EF4-FFF2-40B4-BE49-F238E27FC236}">
                <a16:creationId xmlns:a16="http://schemas.microsoft.com/office/drawing/2014/main" id="{CB4E9042-749D-E391-8065-147949A9EEDC}"/>
              </a:ext>
            </a:extLst>
          </p:cNvPr>
          <p:cNvSpPr/>
          <p:nvPr/>
        </p:nvSpPr>
        <p:spPr>
          <a:xfrm>
            <a:off x="7526618" y="1803204"/>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b="1">
                <a:solidFill>
                  <a:schemeClr val="tx1">
                    <a:lumMod val="75000"/>
                    <a:lumOff val="25000"/>
                  </a:schemeClr>
                </a:solidFill>
                <a:latin typeface="Segoe UI"/>
                <a:ea typeface="游ゴシック"/>
              </a:rPr>
              <a:t>2</a:t>
            </a:r>
            <a:endPar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endParaRPr>
          </a:p>
        </p:txBody>
      </p:sp>
      <p:sp>
        <p:nvSpPr>
          <p:cNvPr id="9" name="Google Shape;496;p32">
            <a:extLst>
              <a:ext uri="{FF2B5EF4-FFF2-40B4-BE49-F238E27FC236}">
                <a16:creationId xmlns:a16="http://schemas.microsoft.com/office/drawing/2014/main" id="{201FB015-AA99-2BD0-CC2E-934FF61F9DDE}"/>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ターゲティング広告の料金</a:t>
            </a:r>
          </a:p>
        </p:txBody>
      </p:sp>
      <p:sp>
        <p:nvSpPr>
          <p:cNvPr id="2" name="Google Shape;442;p31">
            <a:extLst>
              <a:ext uri="{FF2B5EF4-FFF2-40B4-BE49-F238E27FC236}">
                <a16:creationId xmlns:a16="http://schemas.microsoft.com/office/drawing/2014/main" id="{8AA46F2B-1F56-C389-9C9A-CC506AFFBD48}"/>
              </a:ext>
            </a:extLst>
          </p:cNvPr>
          <p:cNvSpPr/>
          <p:nvPr/>
        </p:nvSpPr>
        <p:spPr>
          <a:xfrm>
            <a:off x="9199352" y="2193458"/>
            <a:ext cx="1913407"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合計</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spTree>
    <p:extLst>
      <p:ext uri="{BB962C8B-B14F-4D97-AF65-F5344CB8AC3E}">
        <p14:creationId xmlns:p14="http://schemas.microsoft.com/office/powerpoint/2010/main" val="1480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8919A29B-3AD4-F99B-CC57-9E55449672B8}"/>
            </a:ext>
          </a:extLst>
        </p:cNvPr>
        <p:cNvGrpSpPr/>
        <p:nvPr/>
      </p:nvGrpSpPr>
      <p:grpSpPr>
        <a:xfrm>
          <a:off x="0" y="0"/>
          <a:ext cx="0" cy="0"/>
          <a:chOff x="0" y="0"/>
          <a:chExt cx="0" cy="0"/>
        </a:xfrm>
      </p:grpSpPr>
      <p:sp>
        <p:nvSpPr>
          <p:cNvPr id="8" name="スライド番号プレースホルダー 3">
            <a:extLst>
              <a:ext uri="{FF2B5EF4-FFF2-40B4-BE49-F238E27FC236}">
                <a16:creationId xmlns:a16="http://schemas.microsoft.com/office/drawing/2014/main" id="{CE15B86D-A4F0-F64E-67F2-A1C3E3F4A1F6}"/>
              </a:ext>
            </a:extLst>
          </p:cNvPr>
          <p:cNvSpPr>
            <a:spLocks noGrp="1"/>
          </p:cNvSpPr>
          <p:nvPr>
            <p:ph type="sldNum" sz="quarter" idx="4"/>
          </p:nvPr>
        </p:nvSpPr>
        <p:spPr/>
        <p:txBody>
          <a:bodyPr/>
          <a:lstStyle/>
          <a:p>
            <a:fld id="{3200D908-C2D6-084A-9C6A-44EB3DC58219}" type="slidenum">
              <a:rPr lang="ja-JP" altLang="en-US" smtClean="0">
                <a:sym typeface="Arial"/>
              </a:rPr>
              <a:pPr/>
              <a:t>4</a:t>
            </a:fld>
            <a:endParaRPr lang="ja-JP" altLang="en-US">
              <a:sym typeface="Arial"/>
            </a:endParaRPr>
          </a:p>
        </p:txBody>
      </p:sp>
      <p:sp>
        <p:nvSpPr>
          <p:cNvPr id="4" name="正方形/長方形 3">
            <a:extLst>
              <a:ext uri="{FF2B5EF4-FFF2-40B4-BE49-F238E27FC236}">
                <a16:creationId xmlns:a16="http://schemas.microsoft.com/office/drawing/2014/main" id="{D5835878-0120-9A1F-9566-523FA2F3F374}"/>
              </a:ext>
            </a:extLst>
          </p:cNvPr>
          <p:cNvSpPr/>
          <p:nvPr/>
        </p:nvSpPr>
        <p:spPr>
          <a:xfrm>
            <a:off x="7018092" y="2000889"/>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5" name="正方形/長方形 4">
            <a:extLst>
              <a:ext uri="{FF2B5EF4-FFF2-40B4-BE49-F238E27FC236}">
                <a16:creationId xmlns:a16="http://schemas.microsoft.com/office/drawing/2014/main" id="{060B617E-CBF4-0174-B12F-52AFCDF9AFE5}"/>
              </a:ext>
            </a:extLst>
          </p:cNvPr>
          <p:cNvSpPr/>
          <p:nvPr/>
        </p:nvSpPr>
        <p:spPr>
          <a:xfrm>
            <a:off x="4940663" y="2000890"/>
            <a:ext cx="1530477" cy="407787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ja-JP" altLang="en-US" sz="1867" kern="0">
              <a:solidFill>
                <a:srgbClr val="FFFFFF"/>
              </a:solidFill>
              <a:latin typeface="游ゴシック" panose="020F0502020204030204"/>
              <a:ea typeface="游ゴシック" panose="020B0400000000000000" pitchFamily="50" charset="-128"/>
              <a:sym typeface="Arial"/>
            </a:endParaRPr>
          </a:p>
        </p:txBody>
      </p:sp>
      <p:sp>
        <p:nvSpPr>
          <p:cNvPr id="10" name="四角形: 角を丸くする 9">
            <a:extLst>
              <a:ext uri="{FF2B5EF4-FFF2-40B4-BE49-F238E27FC236}">
                <a16:creationId xmlns:a16="http://schemas.microsoft.com/office/drawing/2014/main" id="{35B4508C-DB4D-EBD4-B24C-9E0D6A1284E2}"/>
              </a:ext>
            </a:extLst>
          </p:cNvPr>
          <p:cNvSpPr/>
          <p:nvPr/>
        </p:nvSpPr>
        <p:spPr>
          <a:xfrm>
            <a:off x="1345605" y="3929602"/>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ディスプレイ広告</a:t>
            </a:r>
            <a:r>
              <a:rPr kumimoji="1" lang="ja-JP" altLang="en-US" sz="1200" b="1" dirty="0">
                <a:solidFill>
                  <a:schemeClr val="tx1"/>
                </a:solidFill>
              </a:rPr>
              <a:t>（配信</a:t>
            </a:r>
            <a:r>
              <a:rPr kumimoji="1" lang="en-US" altLang="ja-JP" sz="1200" b="1" dirty="0">
                <a:solidFill>
                  <a:schemeClr val="tx1"/>
                </a:solidFill>
              </a:rPr>
              <a:t>100</a:t>
            </a:r>
            <a:r>
              <a:rPr kumimoji="1" lang="ja-JP" altLang="en-US" sz="1200" b="1" dirty="0">
                <a:solidFill>
                  <a:schemeClr val="tx1"/>
                </a:solidFill>
              </a:rPr>
              <a:t>万円）</a:t>
            </a:r>
            <a:endParaRPr kumimoji="1" lang="ja-JP" altLang="en-US" sz="1300" b="1" dirty="0">
              <a:solidFill>
                <a:schemeClr val="tx1"/>
              </a:solidFill>
            </a:endParaRPr>
          </a:p>
        </p:txBody>
      </p:sp>
      <p:sp>
        <p:nvSpPr>
          <p:cNvPr id="11" name="四角形: 角を丸くする 10">
            <a:extLst>
              <a:ext uri="{FF2B5EF4-FFF2-40B4-BE49-F238E27FC236}">
                <a16:creationId xmlns:a16="http://schemas.microsoft.com/office/drawing/2014/main" id="{E04FD003-3B67-3C11-AA9C-EB8084B6BC26}"/>
              </a:ext>
            </a:extLst>
          </p:cNvPr>
          <p:cNvSpPr/>
          <p:nvPr/>
        </p:nvSpPr>
        <p:spPr>
          <a:xfrm>
            <a:off x="1345604" y="4959892"/>
            <a:ext cx="3236149" cy="703044"/>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朝日</a:t>
            </a:r>
            <a:r>
              <a:rPr kumimoji="1" lang="en-US" altLang="ja-JP" sz="1400" b="1" dirty="0">
                <a:solidFill>
                  <a:schemeClr val="tx1"/>
                </a:solidFill>
              </a:rPr>
              <a:t>ID</a:t>
            </a:r>
            <a:r>
              <a:rPr kumimoji="1" lang="ja-JP" altLang="en-US" sz="1400" b="1" dirty="0">
                <a:solidFill>
                  <a:schemeClr val="tx1"/>
                </a:solidFill>
              </a:rPr>
              <a:t>メールマガジン（</a:t>
            </a:r>
            <a:r>
              <a:rPr kumimoji="1" lang="ja-JP" altLang="en-US" sz="1200" b="1" dirty="0">
                <a:solidFill>
                  <a:schemeClr val="tx1"/>
                </a:solidFill>
              </a:rPr>
              <a:t>配信</a:t>
            </a:r>
            <a:r>
              <a:rPr kumimoji="1" lang="en-US" altLang="ja-JP" sz="1200" b="1" dirty="0">
                <a:solidFill>
                  <a:schemeClr val="tx1"/>
                </a:solidFill>
              </a:rPr>
              <a:t>50</a:t>
            </a:r>
            <a:r>
              <a:rPr kumimoji="1" lang="ja-JP" altLang="en-US" sz="1200" b="1" dirty="0">
                <a:solidFill>
                  <a:schemeClr val="tx1"/>
                </a:solidFill>
              </a:rPr>
              <a:t>万円）</a:t>
            </a:r>
            <a:endParaRPr kumimoji="1" lang="ja-JP" altLang="en-US" sz="1300" b="1" dirty="0">
              <a:solidFill>
                <a:schemeClr val="tx1"/>
              </a:solidFill>
            </a:endParaRPr>
          </a:p>
        </p:txBody>
      </p:sp>
      <p:sp>
        <p:nvSpPr>
          <p:cNvPr id="12" name="テキスト ボックス 11">
            <a:extLst>
              <a:ext uri="{FF2B5EF4-FFF2-40B4-BE49-F238E27FC236}">
                <a16:creationId xmlns:a16="http://schemas.microsoft.com/office/drawing/2014/main" id="{DD37AE68-22AE-CD07-6445-EA492CEF5744}"/>
              </a:ext>
            </a:extLst>
          </p:cNvPr>
          <p:cNvSpPr txBox="1"/>
          <p:nvPr/>
        </p:nvSpPr>
        <p:spPr>
          <a:xfrm>
            <a:off x="5305599" y="4161562"/>
            <a:ext cx="806631" cy="302262"/>
          </a:xfrm>
          <a:prstGeom prst="rect">
            <a:avLst/>
          </a:prstGeom>
          <a:noFill/>
        </p:spPr>
        <p:txBody>
          <a:bodyPr wrap="none" rtlCol="0">
            <a:spAutoFit/>
          </a:bodyPr>
          <a:lstStyle/>
          <a:p>
            <a:pPr algn="ctr">
              <a:lnSpc>
                <a:spcPts val="1700"/>
              </a:lnSpc>
            </a:pPr>
            <a:r>
              <a:rPr lang="en-US" altLang="ja-JP" sz="1300" b="1" dirty="0">
                <a:solidFill>
                  <a:schemeClr val="dk1"/>
                </a:solidFill>
                <a:latin typeface="游ゴシック" panose="020B0400000000000000" pitchFamily="50" charset="-128"/>
                <a:ea typeface="游ゴシック" panose="020B0400000000000000" pitchFamily="50" charset="-128"/>
              </a:rPr>
              <a:t>100</a:t>
            </a:r>
            <a:r>
              <a:rPr lang="ja-JP" altLang="en-US" sz="1300" b="1" dirty="0">
                <a:solidFill>
                  <a:schemeClr val="dk1"/>
                </a:solidFill>
                <a:latin typeface="游ゴシック" panose="020B0400000000000000" pitchFamily="50" charset="-128"/>
                <a:ea typeface="游ゴシック" panose="020B0400000000000000" pitchFamily="50" charset="-128"/>
              </a:rPr>
              <a:t>万円</a:t>
            </a:r>
            <a:endParaRPr lang="en-US" altLang="ja-JP" sz="1300" b="1" dirty="0">
              <a:solidFill>
                <a:schemeClr val="dk1"/>
              </a:solidFill>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C88E13CE-8311-3DAA-8B28-DCCB64126E42}"/>
              </a:ext>
            </a:extLst>
          </p:cNvPr>
          <p:cNvSpPr txBox="1"/>
          <p:nvPr/>
        </p:nvSpPr>
        <p:spPr>
          <a:xfrm>
            <a:off x="6925082" y="4070584"/>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カスタム</a:t>
            </a:r>
            <a:r>
              <a:rPr lang="en-US" altLang="ja-JP" sz="1300" b="1" dirty="0">
                <a:solidFill>
                  <a:schemeClr val="dk1"/>
                </a:solidFill>
                <a:latin typeface="游ゴシック" panose="020B0400000000000000" pitchFamily="50" charset="-128"/>
                <a:ea typeface="游ゴシック" panose="020B0400000000000000" pitchFamily="50" charset="-128"/>
              </a:rPr>
              <a:t>2</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15</a:t>
            </a:r>
            <a:r>
              <a:rPr lang="ja-JP" altLang="en-US" sz="1300" b="1" dirty="0">
                <a:solidFill>
                  <a:schemeClr val="dk1"/>
                </a:solidFill>
                <a:latin typeface="游ゴシック" panose="020B0400000000000000" pitchFamily="50" charset="-128"/>
                <a:ea typeface="游ゴシック" panose="020B0400000000000000" pitchFamily="50" charset="-128"/>
              </a:rPr>
              <a:t>万円</a:t>
            </a:r>
            <a:r>
              <a:rPr lang="en-US" altLang="ja-JP" sz="1300" b="1" dirty="0">
                <a:solidFill>
                  <a:schemeClr val="dk1"/>
                </a:solidFill>
                <a:latin typeface="游ゴシック" panose="020B0400000000000000" pitchFamily="50" charset="-128"/>
                <a:ea typeface="游ゴシック" panose="020B0400000000000000" pitchFamily="50" charset="-128"/>
              </a:rPr>
              <a:t>×2</a:t>
            </a:r>
            <a:endParaRPr lang="ja-JP" altLang="en-US" sz="1300" b="1" dirty="0">
              <a:solidFill>
                <a:schemeClr val="dk1"/>
              </a:solidFill>
              <a:latin typeface="游ゴシック" panose="020B0400000000000000" pitchFamily="50" charset="-128"/>
              <a:ea typeface="游ゴシック" panose="020B0400000000000000" pitchFamily="50" charset="-128"/>
            </a:endParaRPr>
          </a:p>
        </p:txBody>
      </p:sp>
      <p:sp>
        <p:nvSpPr>
          <p:cNvPr id="23" name="テキスト ボックス 22">
            <a:extLst>
              <a:ext uri="{FF2B5EF4-FFF2-40B4-BE49-F238E27FC236}">
                <a16:creationId xmlns:a16="http://schemas.microsoft.com/office/drawing/2014/main" id="{D663218E-415F-87EE-67BD-0ADBAC4BA74D}"/>
              </a:ext>
            </a:extLst>
          </p:cNvPr>
          <p:cNvSpPr txBox="1"/>
          <p:nvPr/>
        </p:nvSpPr>
        <p:spPr>
          <a:xfrm>
            <a:off x="5353689" y="5182230"/>
            <a:ext cx="710451" cy="302262"/>
          </a:xfrm>
          <a:prstGeom prst="rect">
            <a:avLst/>
          </a:prstGeom>
          <a:noFill/>
        </p:spPr>
        <p:txBody>
          <a:bodyPr wrap="none" rtlCol="0">
            <a:spAutoFit/>
          </a:bodyPr>
          <a:lstStyle/>
          <a:p>
            <a:pPr algn="ctr">
              <a:lnSpc>
                <a:spcPts val="1700"/>
              </a:lnSpc>
            </a:pPr>
            <a:r>
              <a:rPr lang="en-US" altLang="ja-JP" sz="1300" b="1" dirty="0">
                <a:solidFill>
                  <a:schemeClr val="dk1"/>
                </a:solidFill>
                <a:latin typeface="游ゴシック" panose="020B0400000000000000" pitchFamily="50" charset="-128"/>
                <a:ea typeface="游ゴシック" panose="020B0400000000000000" pitchFamily="50" charset="-128"/>
              </a:rPr>
              <a:t>50</a:t>
            </a:r>
            <a:r>
              <a:rPr lang="ja-JP" altLang="en-US" sz="1300" b="1" dirty="0">
                <a:solidFill>
                  <a:schemeClr val="dk1"/>
                </a:solidFill>
                <a:latin typeface="游ゴシック" panose="020B0400000000000000" pitchFamily="50" charset="-128"/>
                <a:ea typeface="游ゴシック" panose="020B0400000000000000" pitchFamily="50" charset="-128"/>
              </a:rPr>
              <a:t>万円</a:t>
            </a:r>
            <a:endParaRPr lang="en-US" altLang="ja-JP" sz="1300" b="1" dirty="0">
              <a:solidFill>
                <a:schemeClr val="dk1"/>
              </a:solidFill>
              <a:latin typeface="游ゴシック" panose="020B0400000000000000" pitchFamily="50" charset="-128"/>
              <a:ea typeface="游ゴシック" panose="020B0400000000000000" pitchFamily="50" charset="-128"/>
            </a:endParaRPr>
          </a:p>
        </p:txBody>
      </p:sp>
      <p:sp>
        <p:nvSpPr>
          <p:cNvPr id="24" name="Google Shape;541;p33">
            <a:extLst>
              <a:ext uri="{FF2B5EF4-FFF2-40B4-BE49-F238E27FC236}">
                <a16:creationId xmlns:a16="http://schemas.microsoft.com/office/drawing/2014/main" id="{CD13F36B-0EF3-DB7C-B15B-7AFA0F883C32}"/>
              </a:ext>
            </a:extLst>
          </p:cNvPr>
          <p:cNvSpPr/>
          <p:nvPr/>
        </p:nvSpPr>
        <p:spPr>
          <a:xfrm>
            <a:off x="6628065" y="414025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5" name="Google Shape;541;p33">
            <a:extLst>
              <a:ext uri="{FF2B5EF4-FFF2-40B4-BE49-F238E27FC236}">
                <a16:creationId xmlns:a16="http://schemas.microsoft.com/office/drawing/2014/main" id="{84C79B68-F230-75D0-2924-BB42427B53DF}"/>
              </a:ext>
            </a:extLst>
          </p:cNvPr>
          <p:cNvSpPr/>
          <p:nvPr/>
        </p:nvSpPr>
        <p:spPr>
          <a:xfrm>
            <a:off x="6628065" y="5148755"/>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28" name="二等辺三角形 27">
            <a:extLst>
              <a:ext uri="{FF2B5EF4-FFF2-40B4-BE49-F238E27FC236}">
                <a16:creationId xmlns:a16="http://schemas.microsoft.com/office/drawing/2014/main" id="{F46244B6-24D5-9777-8848-02BA64EC9100}"/>
              </a:ext>
            </a:extLst>
          </p:cNvPr>
          <p:cNvSpPr/>
          <p:nvPr/>
        </p:nvSpPr>
        <p:spPr>
          <a:xfrm rot="5400000">
            <a:off x="8833418" y="4227722"/>
            <a:ext cx="515563" cy="17659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89"/>
          </a:p>
        </p:txBody>
      </p:sp>
      <p:sp>
        <p:nvSpPr>
          <p:cNvPr id="29" name="テキスト ボックス 28">
            <a:extLst>
              <a:ext uri="{FF2B5EF4-FFF2-40B4-BE49-F238E27FC236}">
                <a16:creationId xmlns:a16="http://schemas.microsoft.com/office/drawing/2014/main" id="{034DA99E-8E5F-355E-91C9-65D270B904F9}"/>
              </a:ext>
            </a:extLst>
          </p:cNvPr>
          <p:cNvSpPr txBox="1"/>
          <p:nvPr/>
        </p:nvSpPr>
        <p:spPr>
          <a:xfrm>
            <a:off x="6925082" y="5147995"/>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プリセット</a:t>
            </a:r>
            <a:r>
              <a:rPr lang="en-US" altLang="ja-JP" sz="1300" b="1" dirty="0">
                <a:solidFill>
                  <a:schemeClr val="dk1"/>
                </a:solidFill>
                <a:latin typeface="游ゴシック" panose="020B0400000000000000" pitchFamily="50" charset="-128"/>
                <a:ea typeface="游ゴシック" panose="020B0400000000000000" pitchFamily="50" charset="-128"/>
              </a:rPr>
              <a:t>1</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5</a:t>
            </a:r>
            <a:r>
              <a:rPr lang="ja-JP" altLang="en-US" sz="1300" b="1" dirty="0">
                <a:solidFill>
                  <a:schemeClr val="dk1"/>
                </a:solidFill>
                <a:latin typeface="游ゴシック" panose="020B0400000000000000" pitchFamily="50" charset="-128"/>
                <a:ea typeface="游ゴシック" panose="020B0400000000000000" pitchFamily="50" charset="-128"/>
              </a:rPr>
              <a:t>万円</a:t>
            </a:r>
          </a:p>
        </p:txBody>
      </p:sp>
      <p:sp>
        <p:nvSpPr>
          <p:cNvPr id="30" name="Google Shape;442;p31">
            <a:extLst>
              <a:ext uri="{FF2B5EF4-FFF2-40B4-BE49-F238E27FC236}">
                <a16:creationId xmlns:a16="http://schemas.microsoft.com/office/drawing/2014/main" id="{F0698722-9EA8-B325-4198-85D809C8F22F}"/>
              </a:ext>
            </a:extLst>
          </p:cNvPr>
          <p:cNvSpPr/>
          <p:nvPr/>
        </p:nvSpPr>
        <p:spPr>
          <a:xfrm>
            <a:off x="6868693" y="2193426"/>
            <a:ext cx="1822133" cy="680617"/>
          </a:xfrm>
          <a:prstGeom prst="homePlate">
            <a:avLst>
              <a:gd name="adj" fmla="val 0"/>
            </a:avLst>
          </a:prstGeom>
          <a:solidFill>
            <a:schemeClr val="tx1">
              <a:lumMod val="65000"/>
              <a:lumOff val="35000"/>
            </a:schemeClr>
          </a:solidFill>
          <a:ln>
            <a:noFill/>
          </a:ln>
        </p:spPr>
        <p:txBody>
          <a:bodyPr spcFirstLastPara="1" wrap="square" lIns="0" tIns="90000" rIns="0" bIns="3600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セグメント設定料金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a:p>
            <a:pPr algn="ctr" defTabSz="1219170">
              <a:buClr>
                <a:srgbClr val="FFFFFF"/>
              </a:buClr>
              <a:buSzPts val="700"/>
            </a:pPr>
            <a:r>
              <a:rPr lang="ja-JP" altLang="en-US" sz="1200" b="1" kern="0" spc="120" dirty="0">
                <a:solidFill>
                  <a:srgbClr val="FFFFFF"/>
                </a:solidFill>
                <a:latin typeface="游ゴシック" panose="020B0400000000000000" pitchFamily="50" charset="-128"/>
                <a:ea typeface="游ゴシック" panose="020B0400000000000000" pitchFamily="50" charset="-128"/>
                <a:cs typeface="Meiryo"/>
                <a:sym typeface="Meiryo"/>
              </a:rPr>
              <a:t>（ネット料金）</a:t>
            </a:r>
            <a:endParaRPr kumimoji="0" lang="en-US" altLang="ja-JP" sz="12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31" name="Google Shape;442;p31">
            <a:extLst>
              <a:ext uri="{FF2B5EF4-FFF2-40B4-BE49-F238E27FC236}">
                <a16:creationId xmlns:a16="http://schemas.microsoft.com/office/drawing/2014/main" id="{44E52C5E-FE05-05C9-F83D-ECA00E0E613D}"/>
              </a:ext>
            </a:extLst>
          </p:cNvPr>
          <p:cNvSpPr/>
          <p:nvPr/>
        </p:nvSpPr>
        <p:spPr>
          <a:xfrm>
            <a:off x="1282179" y="2208348"/>
            <a:ext cx="3282268" cy="657198"/>
          </a:xfrm>
          <a:prstGeom prst="homePlate">
            <a:avLst>
              <a:gd name="adj" fmla="val 0"/>
            </a:avLst>
          </a:prstGeom>
          <a:solidFill>
            <a:schemeClr val="bg1"/>
          </a:solidFill>
          <a:ln>
            <a:solidFill>
              <a:schemeClr val="tx1">
                <a:lumMod val="75000"/>
                <a:lumOff val="25000"/>
              </a:schemeClr>
            </a:solidFill>
          </a:ln>
        </p:spPr>
        <p:txBody>
          <a:bodyPr spcFirstLastPara="1" wrap="square" lIns="0" tIns="0" rIns="0" bIns="0" anchor="ctr" anchorCtr="1">
            <a:noAutofit/>
          </a:bodyPr>
          <a:lstStyle/>
          <a:p>
            <a:pPr algn="ctr" defTabSz="1219170">
              <a:buClr>
                <a:srgbClr val="FFFFFF"/>
              </a:buClr>
              <a:buSzPts val="700"/>
            </a:pPr>
            <a:r>
              <a:rPr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広告</a:t>
            </a:r>
            <a:r>
              <a:rPr kumimoji="0" lang="ja-JP" altLang="en-US"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メニュー</a:t>
            </a:r>
            <a:endParaRPr kumimoji="0" lang="en-US" altLang="ja-JP" sz="1300" b="1"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480" name="Google Shape;442;p31">
            <a:extLst>
              <a:ext uri="{FF2B5EF4-FFF2-40B4-BE49-F238E27FC236}">
                <a16:creationId xmlns:a16="http://schemas.microsoft.com/office/drawing/2014/main" id="{FE09AAEC-F4B3-F0FD-52D3-AA71D4287002}"/>
              </a:ext>
            </a:extLst>
          </p:cNvPr>
          <p:cNvSpPr/>
          <p:nvPr/>
        </p:nvSpPr>
        <p:spPr>
          <a:xfrm>
            <a:off x="4807226" y="2193426"/>
            <a:ext cx="1822133" cy="680617"/>
          </a:xfrm>
          <a:prstGeom prst="homePlate">
            <a:avLst>
              <a:gd name="adj" fmla="val 0"/>
            </a:avLst>
          </a:prstGeom>
          <a:solidFill>
            <a:schemeClr val="tx1">
              <a:lumMod val="65000"/>
              <a:lumOff val="35000"/>
            </a:schemeClr>
          </a:solidFill>
          <a:ln>
            <a:noFill/>
          </a:ln>
        </p:spPr>
        <p:txBody>
          <a:bodyPr spcFirstLastPara="1" wrap="square" lIns="0" tIns="90000" rIns="0" bIns="36000" anchor="ctr" anchorCtr="1">
            <a:noAutofit/>
          </a:bodyPr>
          <a:lstStyle/>
          <a:p>
            <a:pPr algn="ctr" defTabSz="1219170">
              <a:buClr>
                <a:srgbClr val="FFFFFF"/>
              </a:buClr>
              <a:buSzPts val="700"/>
            </a:pPr>
            <a:r>
              <a:rPr kumimoji="0" lang="ja-JP" altLang="en-US" sz="1300" b="1" kern="0" spc="120" dirty="0">
                <a:solidFill>
                  <a:srgbClr val="FFFFFF"/>
                </a:solidFill>
                <a:latin typeface="游ゴシック" panose="020B0400000000000000" pitchFamily="50" charset="-128"/>
                <a:ea typeface="游ゴシック" panose="020B0400000000000000" pitchFamily="50" charset="-128"/>
                <a:cs typeface="Meiryo"/>
                <a:sym typeface="Meiryo"/>
              </a:rPr>
              <a:t>広告掲載料金</a:t>
            </a:r>
            <a:endParaRPr kumimoji="0" lang="en-US" altLang="ja-JP" sz="13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a:p>
            <a:pPr algn="ctr" defTabSz="1219170">
              <a:buClr>
                <a:srgbClr val="FFFFFF"/>
              </a:buClr>
              <a:buSzPts val="700"/>
            </a:pPr>
            <a:r>
              <a:rPr lang="ja-JP" altLang="en-US" sz="1200" b="1" kern="0" spc="120" dirty="0">
                <a:solidFill>
                  <a:srgbClr val="FFFFFF"/>
                </a:solidFill>
                <a:latin typeface="游ゴシック" panose="020B0400000000000000" pitchFamily="50" charset="-128"/>
                <a:ea typeface="游ゴシック" panose="020B0400000000000000" pitchFamily="50" charset="-128"/>
                <a:cs typeface="Meiryo"/>
                <a:sym typeface="Meiryo"/>
              </a:rPr>
              <a:t>（グロス料金）</a:t>
            </a:r>
            <a:endParaRPr kumimoji="0" lang="en-US" altLang="ja-JP" sz="1200" b="1" kern="0" spc="120" dirty="0">
              <a:solidFill>
                <a:srgbClr val="FFFFFF"/>
              </a:solidFill>
              <a:latin typeface="游ゴシック" panose="020B0400000000000000" pitchFamily="50" charset="-128"/>
              <a:ea typeface="游ゴシック" panose="020B0400000000000000" pitchFamily="50" charset="-128"/>
              <a:cs typeface="Meiryo"/>
              <a:sym typeface="Meiryo"/>
            </a:endParaRPr>
          </a:p>
        </p:txBody>
      </p:sp>
      <p:grpSp>
        <p:nvGrpSpPr>
          <p:cNvPr id="15" name="グループ化 14">
            <a:extLst>
              <a:ext uri="{FF2B5EF4-FFF2-40B4-BE49-F238E27FC236}">
                <a16:creationId xmlns:a16="http://schemas.microsoft.com/office/drawing/2014/main" id="{CDE14C21-2CE9-B71F-AAED-51B504E678CF}"/>
              </a:ext>
            </a:extLst>
          </p:cNvPr>
          <p:cNvGrpSpPr/>
          <p:nvPr/>
        </p:nvGrpSpPr>
        <p:grpSpPr>
          <a:xfrm>
            <a:off x="1291864" y="3816786"/>
            <a:ext cx="9943835" cy="2027311"/>
            <a:chOff x="1291865" y="3816786"/>
            <a:chExt cx="7402406" cy="2027311"/>
          </a:xfrm>
        </p:grpSpPr>
        <p:cxnSp>
          <p:nvCxnSpPr>
            <p:cNvPr id="482" name="直線コネクタ 481">
              <a:extLst>
                <a:ext uri="{FF2B5EF4-FFF2-40B4-BE49-F238E27FC236}">
                  <a16:creationId xmlns:a16="http://schemas.microsoft.com/office/drawing/2014/main" id="{1D714481-C957-0A91-9E4D-C50907ABD1D9}"/>
                </a:ext>
              </a:extLst>
            </p:cNvPr>
            <p:cNvCxnSpPr>
              <a:cxnSpLocks/>
            </p:cNvCxnSpPr>
            <p:nvPr/>
          </p:nvCxnSpPr>
          <p:spPr>
            <a:xfrm flipV="1">
              <a:off x="1291865" y="4830441"/>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3" name="直線コネクタ 482">
              <a:extLst>
                <a:ext uri="{FF2B5EF4-FFF2-40B4-BE49-F238E27FC236}">
                  <a16:creationId xmlns:a16="http://schemas.microsoft.com/office/drawing/2014/main" id="{7A4986B3-5FBF-CDEC-5F2C-E2B9D704B3DA}"/>
                </a:ext>
              </a:extLst>
            </p:cNvPr>
            <p:cNvCxnSpPr>
              <a:cxnSpLocks/>
            </p:cNvCxnSpPr>
            <p:nvPr/>
          </p:nvCxnSpPr>
          <p:spPr>
            <a:xfrm flipV="1">
              <a:off x="1291865" y="584409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85" name="直線コネクタ 484">
              <a:extLst>
                <a:ext uri="{FF2B5EF4-FFF2-40B4-BE49-F238E27FC236}">
                  <a16:creationId xmlns:a16="http://schemas.microsoft.com/office/drawing/2014/main" id="{2149BE27-3EC6-B4CB-778F-9AE3142F4A14}"/>
                </a:ext>
              </a:extLst>
            </p:cNvPr>
            <p:cNvCxnSpPr>
              <a:cxnSpLocks/>
            </p:cNvCxnSpPr>
            <p:nvPr/>
          </p:nvCxnSpPr>
          <p:spPr>
            <a:xfrm flipV="1">
              <a:off x="1291865" y="3816786"/>
              <a:ext cx="7402406"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486" name="四角形: 角を丸くする 485">
            <a:extLst>
              <a:ext uri="{FF2B5EF4-FFF2-40B4-BE49-F238E27FC236}">
                <a16:creationId xmlns:a16="http://schemas.microsoft.com/office/drawing/2014/main" id="{10126289-E8EB-8F49-066F-1F79513BD694}"/>
              </a:ext>
            </a:extLst>
          </p:cNvPr>
          <p:cNvSpPr/>
          <p:nvPr/>
        </p:nvSpPr>
        <p:spPr>
          <a:xfrm>
            <a:off x="1345605" y="3009198"/>
            <a:ext cx="3194060" cy="702842"/>
          </a:xfrm>
          <a:prstGeom prst="round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タイアップ広告</a:t>
            </a:r>
            <a:r>
              <a:rPr kumimoji="1" lang="ja-JP" altLang="en-US" sz="1200" b="1" dirty="0">
                <a:solidFill>
                  <a:schemeClr val="tx1"/>
                </a:solidFill>
              </a:rPr>
              <a:t>（掲載</a:t>
            </a:r>
            <a:r>
              <a:rPr lang="en-US" altLang="ja-JP" sz="1200" b="1" dirty="0">
                <a:solidFill>
                  <a:schemeClr val="tx1"/>
                </a:solidFill>
              </a:rPr>
              <a:t>300</a:t>
            </a:r>
            <a:r>
              <a:rPr lang="ja-JP" altLang="en-US" sz="1200" b="1" dirty="0">
                <a:solidFill>
                  <a:schemeClr val="tx1"/>
                </a:solidFill>
              </a:rPr>
              <a:t>万円</a:t>
            </a:r>
            <a:r>
              <a:rPr kumimoji="1" lang="ja-JP" altLang="en-US" sz="1200" b="1" dirty="0">
                <a:solidFill>
                  <a:schemeClr val="tx1"/>
                </a:solidFill>
              </a:rPr>
              <a:t>）</a:t>
            </a:r>
            <a:endParaRPr kumimoji="1" lang="ja-JP" altLang="en-US" sz="1300" b="1" dirty="0">
              <a:solidFill>
                <a:schemeClr val="tx1"/>
              </a:solidFill>
            </a:endParaRPr>
          </a:p>
        </p:txBody>
      </p:sp>
      <p:sp>
        <p:nvSpPr>
          <p:cNvPr id="487" name="テキスト ボックス 486">
            <a:extLst>
              <a:ext uri="{FF2B5EF4-FFF2-40B4-BE49-F238E27FC236}">
                <a16:creationId xmlns:a16="http://schemas.microsoft.com/office/drawing/2014/main" id="{9411C682-168A-0BAF-D8D4-4117BE85FCFB}"/>
              </a:ext>
            </a:extLst>
          </p:cNvPr>
          <p:cNvSpPr txBox="1"/>
          <p:nvPr/>
        </p:nvSpPr>
        <p:spPr>
          <a:xfrm>
            <a:off x="5007441" y="3207080"/>
            <a:ext cx="1402948" cy="292388"/>
          </a:xfrm>
          <a:prstGeom prst="rect">
            <a:avLst/>
          </a:prstGeom>
          <a:noFill/>
        </p:spPr>
        <p:txBody>
          <a:bodyPr wrap="none" rtlCol="0">
            <a:spAutoFit/>
          </a:bodyPr>
          <a:lstStyle/>
          <a:p>
            <a:pPr algn="ctr"/>
            <a:r>
              <a:rPr lang="en-US" altLang="ja-JP" sz="1300" b="1" dirty="0">
                <a:solidFill>
                  <a:schemeClr val="dk1"/>
                </a:solidFill>
                <a:latin typeface="游ゴシック" panose="020B0400000000000000" pitchFamily="50" charset="-128"/>
                <a:ea typeface="游ゴシック" panose="020B0400000000000000" pitchFamily="50" charset="-128"/>
              </a:rPr>
              <a:t>300</a:t>
            </a:r>
            <a:r>
              <a:rPr lang="ja-JP" altLang="en-US" sz="1300" b="1" dirty="0">
                <a:solidFill>
                  <a:schemeClr val="dk1"/>
                </a:solidFill>
                <a:latin typeface="游ゴシック" panose="020B0400000000000000" pitchFamily="50" charset="-128"/>
                <a:ea typeface="游ゴシック" panose="020B0400000000000000" pitchFamily="50" charset="-128"/>
              </a:rPr>
              <a:t>万円</a:t>
            </a:r>
            <a:r>
              <a:rPr lang="en-US" altLang="ja-JP" sz="1300" b="1" dirty="0">
                <a:solidFill>
                  <a:schemeClr val="dk1"/>
                </a:solidFill>
                <a:latin typeface="游ゴシック" panose="020B0400000000000000" pitchFamily="50" charset="-128"/>
                <a:ea typeface="游ゴシック" panose="020B0400000000000000" pitchFamily="50" charset="-128"/>
              </a:rPr>
              <a:t>×120%</a:t>
            </a:r>
          </a:p>
        </p:txBody>
      </p:sp>
      <p:sp>
        <p:nvSpPr>
          <p:cNvPr id="488" name="Google Shape;541;p33">
            <a:extLst>
              <a:ext uri="{FF2B5EF4-FFF2-40B4-BE49-F238E27FC236}">
                <a16:creationId xmlns:a16="http://schemas.microsoft.com/office/drawing/2014/main" id="{27596389-8EAC-7C1D-3ED5-D4ADCE097DEE}"/>
              </a:ext>
            </a:extLst>
          </p:cNvPr>
          <p:cNvSpPr/>
          <p:nvPr/>
        </p:nvSpPr>
        <p:spPr>
          <a:xfrm>
            <a:off x="6628065" y="3197960"/>
            <a:ext cx="276560" cy="309689"/>
          </a:xfrm>
          <a:prstGeom prst="mathPlus">
            <a:avLst>
              <a:gd name="adj1" fmla="val 23520"/>
            </a:avLst>
          </a:prstGeom>
          <a:solidFill>
            <a:schemeClr val="lt2"/>
          </a:solidFill>
          <a:ln>
            <a:noFill/>
          </a:ln>
        </p:spPr>
        <p:txBody>
          <a:bodyPr spcFirstLastPara="1" wrap="square" lIns="121900" tIns="121900" rIns="121900" bIns="121900" anchor="ctr" anchorCtr="0">
            <a:noAutofit/>
          </a:bodyPr>
          <a:lstStyle/>
          <a:p>
            <a:pPr algn="ctr"/>
            <a:endParaRPr lang="ja-JP" altLang="en-US" sz="1733">
              <a:latin typeface="游ゴシック" panose="020B0400000000000000" pitchFamily="50" charset="-128"/>
              <a:ea typeface="游ゴシック" panose="020B0400000000000000" pitchFamily="50" charset="-128"/>
            </a:endParaRPr>
          </a:p>
        </p:txBody>
      </p:sp>
      <p:sp>
        <p:nvSpPr>
          <p:cNvPr id="489" name="テキスト ボックス 488">
            <a:extLst>
              <a:ext uri="{FF2B5EF4-FFF2-40B4-BE49-F238E27FC236}">
                <a16:creationId xmlns:a16="http://schemas.microsoft.com/office/drawing/2014/main" id="{577A518A-94A1-946D-2E46-2E27FF16B347}"/>
              </a:ext>
            </a:extLst>
          </p:cNvPr>
          <p:cNvSpPr txBox="1"/>
          <p:nvPr/>
        </p:nvSpPr>
        <p:spPr>
          <a:xfrm>
            <a:off x="6925082" y="3099009"/>
            <a:ext cx="1716222" cy="523220"/>
          </a:xfrm>
          <a:prstGeom prst="rect">
            <a:avLst/>
          </a:prstGeom>
          <a:noFill/>
          <a:ln>
            <a:noFill/>
          </a:ln>
        </p:spPr>
        <p:txBody>
          <a:bodyPr wrap="square" lIns="121920" tIns="60960" rIns="121920" bIns="60960" rtlCol="0" anchor="t">
            <a:spAutoFit/>
          </a:bodyPr>
          <a:lstStyle/>
          <a:p>
            <a:pPr algn="ctr"/>
            <a:r>
              <a:rPr lang="ja-JP" altLang="en-US" sz="1300" b="1" dirty="0">
                <a:solidFill>
                  <a:schemeClr val="dk1"/>
                </a:solidFill>
                <a:latin typeface="游ゴシック" panose="020B0400000000000000" pitchFamily="50" charset="-128"/>
                <a:ea typeface="游ゴシック" panose="020B0400000000000000" pitchFamily="50" charset="-128"/>
              </a:rPr>
              <a:t>プリセット</a:t>
            </a:r>
            <a:r>
              <a:rPr lang="en-US" altLang="ja-JP" sz="1300" b="1" dirty="0">
                <a:solidFill>
                  <a:schemeClr val="dk1"/>
                </a:solidFill>
                <a:latin typeface="游ゴシック" panose="020B0400000000000000" pitchFamily="50" charset="-128"/>
                <a:ea typeface="游ゴシック" panose="020B0400000000000000" pitchFamily="50" charset="-128"/>
              </a:rPr>
              <a:t>1</a:t>
            </a:r>
            <a:r>
              <a:rPr lang="ja-JP" altLang="en-US" sz="1300" b="1" dirty="0">
                <a:solidFill>
                  <a:schemeClr val="dk1"/>
                </a:solidFill>
                <a:latin typeface="游ゴシック" panose="020B0400000000000000" pitchFamily="50" charset="-128"/>
                <a:ea typeface="游ゴシック" panose="020B0400000000000000" pitchFamily="50" charset="-128"/>
              </a:rPr>
              <a:t>個</a:t>
            </a:r>
            <a:endParaRPr lang="en-US" altLang="ja-JP" sz="1300" b="1" dirty="0">
              <a:solidFill>
                <a:schemeClr val="dk1"/>
              </a:solidFill>
              <a:latin typeface="游ゴシック" panose="020B0400000000000000" pitchFamily="50" charset="-128"/>
              <a:ea typeface="游ゴシック" panose="020B0400000000000000" pitchFamily="50" charset="-128"/>
            </a:endParaRPr>
          </a:p>
          <a:p>
            <a:pPr algn="ctr"/>
            <a:r>
              <a:rPr lang="en-US" altLang="ja-JP" sz="1300" b="1" dirty="0">
                <a:solidFill>
                  <a:schemeClr val="dk1"/>
                </a:solidFill>
                <a:latin typeface="游ゴシック" panose="020B0400000000000000" pitchFamily="50" charset="-128"/>
                <a:ea typeface="游ゴシック" panose="020B0400000000000000" pitchFamily="50" charset="-128"/>
              </a:rPr>
              <a:t>5</a:t>
            </a:r>
            <a:r>
              <a:rPr lang="ja-JP" altLang="en-US" sz="1300" b="1" dirty="0">
                <a:solidFill>
                  <a:schemeClr val="dk1"/>
                </a:solidFill>
                <a:latin typeface="游ゴシック" panose="020B0400000000000000" pitchFamily="50" charset="-128"/>
                <a:ea typeface="游ゴシック" panose="020B0400000000000000" pitchFamily="50" charset="-128"/>
              </a:rPr>
              <a:t>万円</a:t>
            </a:r>
          </a:p>
        </p:txBody>
      </p:sp>
      <p:sp>
        <p:nvSpPr>
          <p:cNvPr id="491" name="AutoShape 3">
            <a:extLst>
              <a:ext uri="{FF2B5EF4-FFF2-40B4-BE49-F238E27FC236}">
                <a16:creationId xmlns:a16="http://schemas.microsoft.com/office/drawing/2014/main" id="{A67F20D2-2881-6FD6-CF47-E58AA9769D36}"/>
              </a:ext>
            </a:extLst>
          </p:cNvPr>
          <p:cNvSpPr>
            <a:spLocks noChangeArrowheads="1"/>
          </p:cNvSpPr>
          <p:nvPr/>
        </p:nvSpPr>
        <p:spPr bwMode="auto">
          <a:xfrm>
            <a:off x="1020576" y="1027060"/>
            <a:ext cx="9943835" cy="652687"/>
          </a:xfrm>
          <a:prstGeom prst="roundRect">
            <a:avLst>
              <a:gd name="adj" fmla="val 0"/>
            </a:avLst>
          </a:prstGeom>
          <a:solidFill>
            <a:schemeClr val="bg1"/>
          </a:solidFill>
          <a:ln w="9525">
            <a:noFill/>
            <a:prstDash val="dash"/>
          </a:ln>
          <a:effectLst/>
        </p:spPr>
        <p:txBody>
          <a:bodyPr wrap="square" lIns="109152" tIns="35998" rIns="35998" bIns="35998" anchor="ctr" anchorCtr="0">
            <a:noAutofit/>
          </a:bodyPr>
          <a:lstStyle/>
          <a:p>
            <a:pPr algn="ctr"/>
            <a:r>
              <a:rPr lang="ja-JP" altLang="en-US" sz="1600" b="1" spc="120" dirty="0">
                <a:solidFill>
                  <a:schemeClr val="tx1">
                    <a:lumMod val="75000"/>
                    <a:lumOff val="25000"/>
                  </a:schemeClr>
                </a:solidFill>
              </a:rPr>
              <a:t>ターゲティング広告のお見積り例</a:t>
            </a:r>
            <a:endParaRPr lang="en-US" altLang="ja-JP" sz="1600" b="1" spc="120" dirty="0">
              <a:solidFill>
                <a:schemeClr val="tx1">
                  <a:lumMod val="75000"/>
                  <a:lumOff val="25000"/>
                </a:schemeClr>
              </a:solidFill>
            </a:endParaRPr>
          </a:p>
        </p:txBody>
      </p:sp>
      <p:cxnSp>
        <p:nvCxnSpPr>
          <p:cNvPr id="492" name="直線矢印コネクタ 491">
            <a:extLst>
              <a:ext uri="{FF2B5EF4-FFF2-40B4-BE49-F238E27FC236}">
                <a16:creationId xmlns:a16="http://schemas.microsoft.com/office/drawing/2014/main" id="{CA9F600B-8768-59BF-42CF-BF632D265957}"/>
              </a:ext>
            </a:extLst>
          </p:cNvPr>
          <p:cNvCxnSpPr>
            <a:cxnSpLocks/>
          </p:cNvCxnSpPr>
          <p:nvPr/>
        </p:nvCxnSpPr>
        <p:spPr>
          <a:xfrm flipV="1">
            <a:off x="4244403" y="3352804"/>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4" name="直線矢印コネクタ 493">
            <a:extLst>
              <a:ext uri="{FF2B5EF4-FFF2-40B4-BE49-F238E27FC236}">
                <a16:creationId xmlns:a16="http://schemas.microsoft.com/office/drawing/2014/main" id="{1F8DE911-18EC-1A37-1598-9CFDEBA63414}"/>
              </a:ext>
            </a:extLst>
          </p:cNvPr>
          <p:cNvCxnSpPr>
            <a:cxnSpLocks/>
          </p:cNvCxnSpPr>
          <p:nvPr/>
        </p:nvCxnSpPr>
        <p:spPr>
          <a:xfrm flipV="1">
            <a:off x="4247502" y="4303362"/>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9" name="直線矢印コネクタ 498">
            <a:extLst>
              <a:ext uri="{FF2B5EF4-FFF2-40B4-BE49-F238E27FC236}">
                <a16:creationId xmlns:a16="http://schemas.microsoft.com/office/drawing/2014/main" id="{65A9B77D-7776-39AD-D108-87DD3EBC38A2}"/>
              </a:ext>
            </a:extLst>
          </p:cNvPr>
          <p:cNvCxnSpPr>
            <a:cxnSpLocks/>
          </p:cNvCxnSpPr>
          <p:nvPr/>
        </p:nvCxnSpPr>
        <p:spPr>
          <a:xfrm flipV="1">
            <a:off x="4247943" y="5325546"/>
            <a:ext cx="506282" cy="7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0" name="Google Shape;442;p31">
            <a:extLst>
              <a:ext uri="{FF2B5EF4-FFF2-40B4-BE49-F238E27FC236}">
                <a16:creationId xmlns:a16="http://schemas.microsoft.com/office/drawing/2014/main" id="{A22049EA-4266-3F37-A105-B1CCF8200773}"/>
              </a:ext>
            </a:extLst>
          </p:cNvPr>
          <p:cNvSpPr/>
          <p:nvPr/>
        </p:nvSpPr>
        <p:spPr>
          <a:xfrm>
            <a:off x="9199352" y="2193458"/>
            <a:ext cx="1913407" cy="680617"/>
          </a:xfrm>
          <a:prstGeom prst="homePlate">
            <a:avLst>
              <a:gd name="adj" fmla="val 0"/>
            </a:avLst>
          </a:prstGeom>
          <a:solidFill>
            <a:schemeClr val="tx1">
              <a:lumMod val="65000"/>
              <a:lumOff val="35000"/>
            </a:schemeClr>
          </a:solidFill>
          <a:ln>
            <a:noFill/>
          </a:ln>
        </p:spPr>
        <p:txBody>
          <a:bodyPr spcFirstLastPara="1" wrap="square" lIns="0" tIns="0" rIns="0" bIns="0" anchor="ctr" anchorCtr="1">
            <a:noAutofit/>
          </a:bodyPr>
          <a:lstStyle/>
          <a:p>
            <a:pPr algn="ctr" defTabSz="1219170">
              <a:buClr>
                <a:srgbClr val="FFFFFF"/>
              </a:buClr>
              <a:buSzPts val="700"/>
            </a:pPr>
            <a:r>
              <a:rPr kumimoji="0" lang="ja-JP" altLang="en-US" sz="1300" b="1" kern="0" spc="120">
                <a:solidFill>
                  <a:srgbClr val="FFFFFF"/>
                </a:solidFill>
                <a:latin typeface="游ゴシック" panose="020B0400000000000000" pitchFamily="50" charset="-128"/>
                <a:ea typeface="游ゴシック" panose="020B0400000000000000" pitchFamily="50" charset="-128"/>
                <a:cs typeface="Meiryo"/>
                <a:sym typeface="Meiryo"/>
              </a:rPr>
              <a:t>合計</a:t>
            </a:r>
            <a:endParaRPr kumimoji="0" lang="en-US" altLang="ja-JP" sz="1300" b="1" kern="0" spc="120">
              <a:solidFill>
                <a:srgbClr val="FFFFFF"/>
              </a:solidFill>
              <a:latin typeface="游ゴシック" panose="020B0400000000000000" pitchFamily="50" charset="-128"/>
              <a:ea typeface="游ゴシック" panose="020B0400000000000000" pitchFamily="50" charset="-128"/>
              <a:cs typeface="Meiryo"/>
              <a:sym typeface="Meiryo"/>
            </a:endParaRPr>
          </a:p>
        </p:txBody>
      </p:sp>
      <p:sp>
        <p:nvSpPr>
          <p:cNvPr id="501" name="楕円 500">
            <a:extLst>
              <a:ext uri="{FF2B5EF4-FFF2-40B4-BE49-F238E27FC236}">
                <a16:creationId xmlns:a16="http://schemas.microsoft.com/office/drawing/2014/main" id="{34EAB041-6BD0-BC95-C7DD-015AB15D0DBF}"/>
              </a:ext>
            </a:extLst>
          </p:cNvPr>
          <p:cNvSpPr/>
          <p:nvPr/>
        </p:nvSpPr>
        <p:spPr>
          <a:xfrm>
            <a:off x="5471375" y="1801783"/>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rPr>
              <a:t>１</a:t>
            </a:r>
          </a:p>
        </p:txBody>
      </p:sp>
      <p:sp>
        <p:nvSpPr>
          <p:cNvPr id="502" name="楕円 501">
            <a:extLst>
              <a:ext uri="{FF2B5EF4-FFF2-40B4-BE49-F238E27FC236}">
                <a16:creationId xmlns:a16="http://schemas.microsoft.com/office/drawing/2014/main" id="{5F2135F9-A3B7-C71A-5E19-095B6978A87F}"/>
              </a:ext>
            </a:extLst>
          </p:cNvPr>
          <p:cNvSpPr/>
          <p:nvPr/>
        </p:nvSpPr>
        <p:spPr>
          <a:xfrm>
            <a:off x="7526618" y="1803204"/>
            <a:ext cx="506282" cy="506282"/>
          </a:xfrm>
          <a:prstGeom prst="ellipse">
            <a:avLst/>
          </a:prstGeom>
          <a:solidFill>
            <a:schemeClr val="bg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b="1">
                <a:solidFill>
                  <a:schemeClr val="tx1">
                    <a:lumMod val="75000"/>
                    <a:lumOff val="25000"/>
                  </a:schemeClr>
                </a:solidFill>
                <a:latin typeface="Segoe UI"/>
                <a:ea typeface="游ゴシック"/>
              </a:rPr>
              <a:t>2</a:t>
            </a:r>
            <a:endParaRPr kumimoji="1" lang="ja-JP" altLang="en-US" sz="1600" b="1" i="0" u="none" strike="noStrike" kern="1200" cap="none" spc="0" normalizeH="0" baseline="0" noProof="0">
              <a:ln>
                <a:noFill/>
              </a:ln>
              <a:solidFill>
                <a:schemeClr val="tx1">
                  <a:lumMod val="75000"/>
                  <a:lumOff val="25000"/>
                </a:schemeClr>
              </a:solidFill>
              <a:effectLst/>
              <a:uLnTx/>
              <a:uFillTx/>
              <a:latin typeface="Segoe UI"/>
              <a:ea typeface="游ゴシック"/>
              <a:cs typeface="+mn-cs"/>
            </a:endParaRPr>
          </a:p>
        </p:txBody>
      </p:sp>
      <p:sp>
        <p:nvSpPr>
          <p:cNvPr id="9" name="Google Shape;496;p32">
            <a:extLst>
              <a:ext uri="{FF2B5EF4-FFF2-40B4-BE49-F238E27FC236}">
                <a16:creationId xmlns:a16="http://schemas.microsoft.com/office/drawing/2014/main" id="{CA4CD399-424F-FDA4-DFB9-BD38A28F545F}"/>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ターゲティング広告の料金</a:t>
            </a:r>
            <a:r>
              <a:rPr lang="ja-JP" altLang="en-US" sz="2000" dirty="0">
                <a:latin typeface="Yu Gothic"/>
                <a:ea typeface="Yu Gothic"/>
              </a:rPr>
              <a:t>（お見積り例）</a:t>
            </a:r>
            <a:endParaRPr lang="ja-JP" altLang="en-US" dirty="0">
              <a:latin typeface="Yu Gothic"/>
              <a:ea typeface="Yu Gothic"/>
            </a:endParaRPr>
          </a:p>
        </p:txBody>
      </p:sp>
      <p:sp>
        <p:nvSpPr>
          <p:cNvPr id="6" name="Google Shape;442;p31">
            <a:extLst>
              <a:ext uri="{FF2B5EF4-FFF2-40B4-BE49-F238E27FC236}">
                <a16:creationId xmlns:a16="http://schemas.microsoft.com/office/drawing/2014/main" id="{80FB7AF3-FF75-DF43-A74A-E8CA91805A67}"/>
              </a:ext>
            </a:extLst>
          </p:cNvPr>
          <p:cNvSpPr/>
          <p:nvPr/>
        </p:nvSpPr>
        <p:spPr>
          <a:xfrm>
            <a:off x="9205261" y="3009198"/>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365</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7" name="Google Shape;442;p31">
            <a:extLst>
              <a:ext uri="{FF2B5EF4-FFF2-40B4-BE49-F238E27FC236}">
                <a16:creationId xmlns:a16="http://schemas.microsoft.com/office/drawing/2014/main" id="{20BB092B-3869-D646-DE78-C01165BC584B}"/>
              </a:ext>
            </a:extLst>
          </p:cNvPr>
          <p:cNvSpPr/>
          <p:nvPr/>
        </p:nvSpPr>
        <p:spPr>
          <a:xfrm>
            <a:off x="9205261" y="4003595"/>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130</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
        <p:nvSpPr>
          <p:cNvPr id="14" name="Google Shape;442;p31">
            <a:extLst>
              <a:ext uri="{FF2B5EF4-FFF2-40B4-BE49-F238E27FC236}">
                <a16:creationId xmlns:a16="http://schemas.microsoft.com/office/drawing/2014/main" id="{C3216735-95C2-995E-BF20-9E4DCDAFA825}"/>
              </a:ext>
            </a:extLst>
          </p:cNvPr>
          <p:cNvSpPr/>
          <p:nvPr/>
        </p:nvSpPr>
        <p:spPr>
          <a:xfrm>
            <a:off x="9205261" y="5020531"/>
            <a:ext cx="1907498" cy="657198"/>
          </a:xfrm>
          <a:prstGeom prst="homePlate">
            <a:avLst>
              <a:gd name="adj" fmla="val 0"/>
            </a:avLst>
          </a:prstGeom>
          <a:solidFill>
            <a:schemeClr val="bg1"/>
          </a:solidFill>
          <a:ln>
            <a:noFill/>
          </a:ln>
        </p:spPr>
        <p:txBody>
          <a:bodyPr spcFirstLastPara="1" wrap="square" lIns="0" tIns="0" rIns="0" bIns="0" anchor="ctr" anchorCtr="1">
            <a:noAutofit/>
          </a:bodyPr>
          <a:lstStyle/>
          <a:p>
            <a:pPr algn="ctr" defTabSz="1219170">
              <a:buClr>
                <a:srgbClr val="FFFFFF"/>
              </a:buClr>
              <a:buSzPts val="700"/>
            </a:pPr>
            <a:r>
              <a:rPr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55</a:t>
            </a:r>
            <a:r>
              <a:rPr lang="ja-JP" altLang="en-US"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rPr>
              <a:t>万円</a:t>
            </a:r>
            <a:endParaRPr kumimoji="0" lang="en-US" altLang="ja-JP" sz="1400" b="1" u="sng" kern="0" spc="120" dirty="0">
              <a:solidFill>
                <a:schemeClr val="tx1">
                  <a:lumMod val="75000"/>
                  <a:lumOff val="25000"/>
                </a:schemeClr>
              </a:solidFill>
              <a:latin typeface="游ゴシック" panose="020B0400000000000000" pitchFamily="50" charset="-128"/>
              <a:ea typeface="游ゴシック" panose="020B0400000000000000" pitchFamily="50" charset="-128"/>
              <a:cs typeface="Meiryo"/>
              <a:sym typeface="Meiryo"/>
            </a:endParaRPr>
          </a:p>
        </p:txBody>
      </p:sp>
    </p:spTree>
    <p:extLst>
      <p:ext uri="{BB962C8B-B14F-4D97-AF65-F5344CB8AC3E}">
        <p14:creationId xmlns:p14="http://schemas.microsoft.com/office/powerpoint/2010/main" val="3777588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363" name="スライド番号プレースホルダー 3">
            <a:extLst>
              <a:ext uri="{FF2B5EF4-FFF2-40B4-BE49-F238E27FC236}">
                <a16:creationId xmlns:a16="http://schemas.microsoft.com/office/drawing/2014/main" id="{6CF33CB6-0DAF-EF78-7BAB-5388356A0729}"/>
              </a:ext>
            </a:extLst>
          </p:cNvPr>
          <p:cNvSpPr>
            <a:spLocks noGrp="1"/>
          </p:cNvSpPr>
          <p:nvPr>
            <p:ph type="sldNum" sz="quarter" idx="4"/>
          </p:nvPr>
        </p:nvSpPr>
        <p:spPr/>
        <p:txBody>
          <a:bodyPr/>
          <a:lstStyle/>
          <a:p>
            <a:fld id="{3200D908-C2D6-084A-9C6A-44EB3DC58219}" type="slidenum">
              <a:rPr lang="ja-JP" altLang="en-US">
                <a:sym typeface="Arial"/>
              </a:rPr>
              <a:pPr/>
              <a:t>5</a:t>
            </a:fld>
            <a:endParaRPr lang="ja-JP" altLang="en-US">
              <a:sym typeface="Arial"/>
            </a:endParaRPr>
          </a:p>
        </p:txBody>
      </p:sp>
      <p:sp>
        <p:nvSpPr>
          <p:cNvPr id="5" name="テキスト プレースホルダー 357">
            <a:extLst>
              <a:ext uri="{FF2B5EF4-FFF2-40B4-BE49-F238E27FC236}">
                <a16:creationId xmlns:a16="http://schemas.microsoft.com/office/drawing/2014/main" id="{05E8D46E-5A98-FC84-9F49-4B1E347270B6}"/>
              </a:ext>
            </a:extLst>
          </p:cNvPr>
          <p:cNvSpPr>
            <a:spLocks noGrp="1"/>
          </p:cNvSpPr>
          <p:nvPr>
            <p:ph type="body" sz="quarter" idx="19"/>
          </p:nvPr>
        </p:nvSpPr>
        <p:spPr>
          <a:xfrm>
            <a:off x="335361" y="1082873"/>
            <a:ext cx="11521280" cy="332399"/>
          </a:xfrm>
        </p:spPr>
        <p:txBody>
          <a:bodyPr>
            <a:normAutofit/>
          </a:bodyPr>
          <a:lstStyle/>
          <a:p>
            <a:r>
              <a:rPr lang="en-US" altLang="ja-JP" sz="1600" dirty="0">
                <a:solidFill>
                  <a:schemeClr val="tx1">
                    <a:lumMod val="75000"/>
                    <a:lumOff val="25000"/>
                  </a:schemeClr>
                </a:solidFill>
                <a:sym typeface="Arial"/>
              </a:rPr>
              <a:t>A-TANK DMP</a:t>
            </a:r>
            <a:r>
              <a:rPr lang="ja-JP" altLang="en-US" sz="1600" dirty="0">
                <a:solidFill>
                  <a:schemeClr val="tx1">
                    <a:lumMod val="75000"/>
                    <a:lumOff val="25000"/>
                  </a:schemeClr>
                </a:solidFill>
                <a:sym typeface="Arial"/>
              </a:rPr>
              <a:t>に蓄積されたデータを朝日新聞社のメディアや協業先・広告</a:t>
            </a:r>
            <a:r>
              <a:rPr lang="en-US" altLang="ja-JP" sz="1600" dirty="0">
                <a:solidFill>
                  <a:schemeClr val="tx1">
                    <a:lumMod val="75000"/>
                    <a:lumOff val="25000"/>
                  </a:schemeClr>
                </a:solidFill>
                <a:sym typeface="Arial"/>
              </a:rPr>
              <a:t>PF</a:t>
            </a:r>
            <a:r>
              <a:rPr lang="ja-JP" altLang="en-US" sz="1600" dirty="0">
                <a:solidFill>
                  <a:schemeClr val="tx1">
                    <a:lumMod val="75000"/>
                    <a:lumOff val="25000"/>
                  </a:schemeClr>
                </a:solidFill>
                <a:sym typeface="Arial"/>
              </a:rPr>
              <a:t>連携などで活用可能</a:t>
            </a:r>
          </a:p>
        </p:txBody>
      </p:sp>
      <p:sp>
        <p:nvSpPr>
          <p:cNvPr id="7" name="AutoShape 3">
            <a:extLst>
              <a:ext uri="{FF2B5EF4-FFF2-40B4-BE49-F238E27FC236}">
                <a16:creationId xmlns:a16="http://schemas.microsoft.com/office/drawing/2014/main" id="{50BA5715-A1A8-D87C-553E-C67DA24E3C5D}"/>
              </a:ext>
            </a:extLst>
          </p:cNvPr>
          <p:cNvSpPr/>
          <p:nvPr/>
        </p:nvSpPr>
        <p:spPr bwMode="auto">
          <a:xfrm>
            <a:off x="0" y="1691655"/>
            <a:ext cx="12192000" cy="4448011"/>
          </a:xfrm>
          <a:prstGeom prst="roundRect">
            <a:avLst>
              <a:gd name="adj" fmla="val 0"/>
            </a:avLst>
          </a:prstGeom>
          <a:solidFill>
            <a:schemeClr val="bg1">
              <a:lumMod val="95000"/>
            </a:schemeClr>
          </a:solidFill>
          <a:ln w="6350">
            <a:noFill/>
          </a:ln>
          <a:effectLst/>
        </p:spPr>
        <p:txBody>
          <a:bodyPr wrap="square" lIns="1980000" tIns="59363" rIns="108000" bIns="59363" anchor="ctr" anchorCtr="0">
            <a:noAutofit/>
          </a:bodyPr>
          <a:lstStyle/>
          <a:p>
            <a:pPr marL="0" marR="0" lvl="0" indent="0" algn="l" defTabSz="914400" rtl="0" eaLnBrk="1" fontAlgn="auto" latinLnBrk="0" hangingPunct="1">
              <a:lnSpc>
                <a:spcPct val="120000"/>
              </a:lnSpc>
              <a:spcBef>
                <a:spcPts val="0"/>
              </a:spcBef>
              <a:spcAft>
                <a:spcPts val="495"/>
              </a:spcAft>
              <a:buClrTx/>
              <a:buSzTx/>
              <a:buFontTx/>
              <a:buNone/>
              <a:tabLst/>
              <a:defRPr/>
            </a:pPr>
            <a:endParaRPr kumimoji="1" lang="en-US" altLang="ja-JP" sz="1700" b="1" i="0" u="none" strike="noStrike" kern="1200" cap="none" spc="200" normalizeH="0" baseline="0" noProof="0">
              <a:ln>
                <a:noFill/>
              </a:ln>
              <a:solidFill>
                <a:prstClr val="black">
                  <a:lumMod val="65000"/>
                  <a:lumOff val="35000"/>
                </a:prstClr>
              </a:solidFill>
              <a:effectLst/>
              <a:uLnTx/>
              <a:uFillTx/>
              <a:latin typeface="游ゴシック" panose="020F0502020204030204"/>
              <a:ea typeface="游ゴシック" panose="020B0400000000000000" pitchFamily="50" charset="-128"/>
              <a:cs typeface="メイリオ" pitchFamily="50" charset="-128"/>
            </a:endParaRPr>
          </a:p>
        </p:txBody>
      </p:sp>
      <p:sp>
        <p:nvSpPr>
          <p:cNvPr id="8" name="矢印: 五方向 7">
            <a:extLst>
              <a:ext uri="{FF2B5EF4-FFF2-40B4-BE49-F238E27FC236}">
                <a16:creationId xmlns:a16="http://schemas.microsoft.com/office/drawing/2014/main" id="{CB512D12-0D81-1B25-E5EC-BA4BFE3AC161}"/>
              </a:ext>
            </a:extLst>
          </p:cNvPr>
          <p:cNvSpPr/>
          <p:nvPr/>
        </p:nvSpPr>
        <p:spPr>
          <a:xfrm>
            <a:off x="5289241" y="4388774"/>
            <a:ext cx="6360081" cy="1222714"/>
          </a:xfrm>
          <a:prstGeom prst="homePlate">
            <a:avLst>
              <a:gd name="adj" fmla="val 18875"/>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sp>
        <p:nvSpPr>
          <p:cNvPr id="9" name="矢印: 五方向 8">
            <a:extLst>
              <a:ext uri="{FF2B5EF4-FFF2-40B4-BE49-F238E27FC236}">
                <a16:creationId xmlns:a16="http://schemas.microsoft.com/office/drawing/2014/main" id="{AB63B9EF-9446-BDC8-F959-BFEA7EC58358}"/>
              </a:ext>
            </a:extLst>
          </p:cNvPr>
          <p:cNvSpPr/>
          <p:nvPr/>
        </p:nvSpPr>
        <p:spPr>
          <a:xfrm>
            <a:off x="5293360" y="3307214"/>
            <a:ext cx="6360081" cy="912587"/>
          </a:xfrm>
          <a:prstGeom prst="homePlate">
            <a:avLst>
              <a:gd name="adj" fmla="val 26426"/>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sp>
        <p:nvSpPr>
          <p:cNvPr id="14" name="矢印: 五方向 13">
            <a:extLst>
              <a:ext uri="{FF2B5EF4-FFF2-40B4-BE49-F238E27FC236}">
                <a16:creationId xmlns:a16="http://schemas.microsoft.com/office/drawing/2014/main" id="{A8BC5F41-BED8-2602-8698-05CEB2A9B41A}"/>
              </a:ext>
            </a:extLst>
          </p:cNvPr>
          <p:cNvSpPr/>
          <p:nvPr/>
        </p:nvSpPr>
        <p:spPr>
          <a:xfrm>
            <a:off x="5289242" y="2225654"/>
            <a:ext cx="6360081" cy="912587"/>
          </a:xfrm>
          <a:prstGeom prst="homePlate">
            <a:avLst>
              <a:gd name="adj" fmla="val 26426"/>
            </a:avLst>
          </a:prstGeom>
          <a:solidFill>
            <a:schemeClr val="bg1"/>
          </a:solidFill>
          <a:ln w="12700" cap="flat" cmpd="sng" algn="ctr">
            <a:no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游ゴシック"/>
              <a:ea typeface="游ゴシック"/>
              <a:cs typeface="+mn-cs"/>
            </a:endParaRPr>
          </a:p>
        </p:txBody>
      </p:sp>
      <p:pic>
        <p:nvPicPr>
          <p:cNvPr id="17" name="Google Shape;981;p49">
            <a:extLst>
              <a:ext uri="{FF2B5EF4-FFF2-40B4-BE49-F238E27FC236}">
                <a16:creationId xmlns:a16="http://schemas.microsoft.com/office/drawing/2014/main" id="{07ED1AC3-ECAE-4569-655C-2DD793A22B9F}"/>
              </a:ext>
            </a:extLst>
          </p:cNvPr>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7079916" y="4570193"/>
            <a:ext cx="326817" cy="324034"/>
          </a:xfrm>
          <a:prstGeom prst="rect">
            <a:avLst/>
          </a:prstGeom>
          <a:noFill/>
          <a:ln>
            <a:noFill/>
          </a:ln>
        </p:spPr>
      </p:pic>
      <p:pic>
        <p:nvPicPr>
          <p:cNvPr id="18" name="Google Shape;983;p49">
            <a:extLst>
              <a:ext uri="{FF2B5EF4-FFF2-40B4-BE49-F238E27FC236}">
                <a16:creationId xmlns:a16="http://schemas.microsoft.com/office/drawing/2014/main" id="{EC7C167F-4982-CB35-0BF2-5C73BB50A727}"/>
              </a:ext>
            </a:extLst>
          </p:cNvPr>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9331002" y="4460473"/>
            <a:ext cx="606886" cy="595891"/>
          </a:xfrm>
          <a:prstGeom prst="rect">
            <a:avLst/>
          </a:prstGeom>
          <a:noFill/>
          <a:ln>
            <a:noFill/>
          </a:ln>
        </p:spPr>
      </p:pic>
      <p:pic>
        <p:nvPicPr>
          <p:cNvPr id="19" name="Google Shape;980;p49">
            <a:extLst>
              <a:ext uri="{FF2B5EF4-FFF2-40B4-BE49-F238E27FC236}">
                <a16:creationId xmlns:a16="http://schemas.microsoft.com/office/drawing/2014/main" id="{C88925A3-5058-DE28-9F79-AFE43DA87DE8}"/>
              </a:ext>
            </a:extLst>
          </p:cNvPr>
          <p:cNvPicPr preferRelativeResize="0"/>
          <p:nvPr/>
        </p:nvPicPr>
        <p:blipFill>
          <a:blip r:embed="rId5" cstate="email">
            <a:alphaModFix/>
            <a:extLst>
              <a:ext uri="{28A0092B-C50C-407E-A947-70E740481C1C}">
                <a14:useLocalDpi xmlns:a14="http://schemas.microsoft.com/office/drawing/2010/main"/>
              </a:ext>
            </a:extLst>
          </a:blip>
          <a:stretch>
            <a:fillRect/>
          </a:stretch>
        </p:blipFill>
        <p:spPr>
          <a:xfrm>
            <a:off x="7086564" y="5111188"/>
            <a:ext cx="932200" cy="300977"/>
          </a:xfrm>
          <a:prstGeom prst="rect">
            <a:avLst/>
          </a:prstGeom>
          <a:noFill/>
          <a:ln>
            <a:noFill/>
          </a:ln>
        </p:spPr>
      </p:pic>
      <p:pic>
        <p:nvPicPr>
          <p:cNvPr id="20" name="Google Shape;984;p49">
            <a:extLst>
              <a:ext uri="{FF2B5EF4-FFF2-40B4-BE49-F238E27FC236}">
                <a16:creationId xmlns:a16="http://schemas.microsoft.com/office/drawing/2014/main" id="{B6BD3FB0-D686-7424-5175-6E66A5D63E5C}"/>
              </a:ext>
            </a:extLst>
          </p:cNvPr>
          <p:cNvPicPr preferRelativeResize="0"/>
          <p:nvPr/>
        </p:nvPicPr>
        <p:blipFill rotWithShape="1">
          <a:blip r:embed="rId6" cstate="email">
            <a:clrChange>
              <a:clrFrom>
                <a:srgbClr val="FFFFFF"/>
              </a:clrFrom>
              <a:clrTo>
                <a:srgbClr val="FFFFFF">
                  <a:alpha val="0"/>
                </a:srgbClr>
              </a:clrTo>
            </a:clrChange>
            <a:alphaModFix/>
            <a:extLst>
              <a:ext uri="{28A0092B-C50C-407E-A947-70E740481C1C}">
                <a14:useLocalDpi xmlns:a14="http://schemas.microsoft.com/office/drawing/2010/main"/>
              </a:ext>
            </a:extLst>
          </a:blip>
          <a:srcRect/>
          <a:stretch/>
        </p:blipFill>
        <p:spPr>
          <a:xfrm>
            <a:off x="8133958" y="4492808"/>
            <a:ext cx="514945" cy="468314"/>
          </a:xfrm>
          <a:prstGeom prst="rect">
            <a:avLst/>
          </a:prstGeom>
          <a:noFill/>
          <a:ln>
            <a:noFill/>
          </a:ln>
        </p:spPr>
      </p:pic>
      <p:pic>
        <p:nvPicPr>
          <p:cNvPr id="22" name="Google Shape;985;p49">
            <a:extLst>
              <a:ext uri="{FF2B5EF4-FFF2-40B4-BE49-F238E27FC236}">
                <a16:creationId xmlns:a16="http://schemas.microsoft.com/office/drawing/2014/main" id="{C49D8547-25D8-D6A3-D688-C6AE703C80B0}"/>
              </a:ext>
            </a:extLst>
          </p:cNvPr>
          <p:cNvPicPr preferRelativeResize="0"/>
          <p:nvPr/>
        </p:nvPicPr>
        <p:blipFill rotWithShape="1">
          <a:blip r:embed="rId7" cstate="email">
            <a:clrChange>
              <a:clrFrom>
                <a:srgbClr val="FFFFFF"/>
              </a:clrFrom>
              <a:clrTo>
                <a:srgbClr val="FFFFFF">
                  <a:alpha val="0"/>
                </a:srgbClr>
              </a:clrTo>
            </a:clrChange>
            <a:alphaModFix/>
            <a:extLst>
              <a:ext uri="{28A0092B-C50C-407E-A947-70E740481C1C}">
                <a14:useLocalDpi xmlns:a14="http://schemas.microsoft.com/office/drawing/2010/main"/>
              </a:ext>
            </a:extLst>
          </a:blip>
          <a:srcRect/>
          <a:stretch/>
        </p:blipFill>
        <p:spPr>
          <a:xfrm>
            <a:off x="7561180" y="4512775"/>
            <a:ext cx="474404" cy="448347"/>
          </a:xfrm>
          <a:prstGeom prst="rect">
            <a:avLst/>
          </a:prstGeom>
          <a:noFill/>
          <a:ln>
            <a:noFill/>
          </a:ln>
        </p:spPr>
      </p:pic>
      <p:pic>
        <p:nvPicPr>
          <p:cNvPr id="23" name="Google Shape;988;p49">
            <a:extLst>
              <a:ext uri="{FF2B5EF4-FFF2-40B4-BE49-F238E27FC236}">
                <a16:creationId xmlns:a16="http://schemas.microsoft.com/office/drawing/2014/main" id="{F0D5DAEF-CB4B-1236-FF92-FE2D70D05DD9}"/>
              </a:ext>
            </a:extLst>
          </p:cNvPr>
          <p:cNvPicPr preferRelativeResize="0"/>
          <p:nvPr/>
        </p:nvPicPr>
        <p:blipFill>
          <a:blip r:embed="rId8" cstate="email">
            <a:clrChange>
              <a:clrFrom>
                <a:srgbClr val="FFFFFF"/>
              </a:clrFrom>
              <a:clrTo>
                <a:srgbClr val="FFFFFF">
                  <a:alpha val="0"/>
                </a:srgbClr>
              </a:clrTo>
            </a:clrChange>
            <a:alphaModFix/>
            <a:extLst>
              <a:ext uri="{28A0092B-C50C-407E-A947-70E740481C1C}">
                <a14:useLocalDpi xmlns:a14="http://schemas.microsoft.com/office/drawing/2010/main"/>
              </a:ext>
            </a:extLst>
          </a:blip>
          <a:stretch>
            <a:fillRect/>
          </a:stretch>
        </p:blipFill>
        <p:spPr>
          <a:xfrm>
            <a:off x="8168837" y="5052927"/>
            <a:ext cx="1334944" cy="452026"/>
          </a:xfrm>
          <a:prstGeom prst="rect">
            <a:avLst/>
          </a:prstGeom>
          <a:noFill/>
          <a:ln>
            <a:noFill/>
          </a:ln>
        </p:spPr>
      </p:pic>
      <p:sp>
        <p:nvSpPr>
          <p:cNvPr id="24" name="Google Shape;497;p32">
            <a:extLst>
              <a:ext uri="{FF2B5EF4-FFF2-40B4-BE49-F238E27FC236}">
                <a16:creationId xmlns:a16="http://schemas.microsoft.com/office/drawing/2014/main" id="{F45CF323-5660-BAB5-6323-CEDAF00C8B95}"/>
              </a:ext>
            </a:extLst>
          </p:cNvPr>
          <p:cNvSpPr txBox="1"/>
          <p:nvPr/>
        </p:nvSpPr>
        <p:spPr>
          <a:xfrm>
            <a:off x="8409343" y="3576308"/>
            <a:ext cx="3392379" cy="374264"/>
          </a:xfrm>
          <a:prstGeom prst="rect">
            <a:avLst/>
          </a:prstGeom>
          <a:noFill/>
          <a:ln>
            <a:noFill/>
          </a:ln>
        </p:spPr>
        <p:txBody>
          <a:bodyPr spcFirstLastPara="1" wrap="square" lIns="121900" tIns="121900" rIns="121900" bIns="12190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PANX</a:t>
            </a:r>
            <a:r>
              <a:rPr lang="ja-JP" altLang="en-US" sz="1200" b="1" kern="0">
                <a:solidFill>
                  <a:srgbClr val="EB0083"/>
                </a:solidFill>
                <a:latin typeface="游ゴシック" panose="020F0502020204030204"/>
                <a:ea typeface="游ゴシック" panose="020B0400000000000000" pitchFamily="50" charset="-128"/>
              </a:rPr>
              <a:t> </a:t>
            </a:r>
            <a:r>
              <a:rPr kumimoji="0" lang="en-US" altLang="ja-JP"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DSP</a:t>
            </a:r>
            <a:r>
              <a:rPr kumimoji="0" lang="ja-JP" altLang="en-US"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（チケットぴあの購買データ）</a:t>
            </a:r>
          </a:p>
        </p:txBody>
      </p:sp>
      <p:sp>
        <p:nvSpPr>
          <p:cNvPr id="25" name="四角形: 角を丸くする 24">
            <a:extLst>
              <a:ext uri="{FF2B5EF4-FFF2-40B4-BE49-F238E27FC236}">
                <a16:creationId xmlns:a16="http://schemas.microsoft.com/office/drawing/2014/main" id="{CAE30793-A574-789B-2588-523C8BE4CA24}"/>
              </a:ext>
            </a:extLst>
          </p:cNvPr>
          <p:cNvSpPr/>
          <p:nvPr/>
        </p:nvSpPr>
        <p:spPr>
          <a:xfrm>
            <a:off x="4754792" y="2387278"/>
            <a:ext cx="2017494" cy="610235"/>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50" normalizeH="0" noProof="0" dirty="0">
                <a:ln>
                  <a:noFill/>
                </a:ln>
                <a:solidFill>
                  <a:prstClr val="white"/>
                </a:solidFill>
                <a:effectLst/>
                <a:uLnTx/>
                <a:uFillTx/>
                <a:latin typeface="游ゴシック"/>
                <a:ea typeface="游ゴシック"/>
                <a:cs typeface="+mn-cs"/>
              </a:rPr>
              <a:t>朝日新聞社メディア</a:t>
            </a:r>
            <a:endParaRPr kumimoji="0" lang="en-US" altLang="ja-JP" sz="1400" b="1" i="0" u="none" strike="noStrike" kern="0" cap="none" spc="50" normalizeH="0" noProof="0" dirty="0">
              <a:ln>
                <a:noFill/>
              </a:ln>
              <a:solidFill>
                <a:prstClr val="white"/>
              </a:solidFill>
              <a:effectLst/>
              <a:uLnTx/>
              <a:uFillTx/>
              <a:latin typeface="游ゴシック"/>
              <a:ea typeface="游ゴシック"/>
              <a:cs typeface="+mn-cs"/>
            </a:endParaRPr>
          </a:p>
        </p:txBody>
      </p:sp>
      <p:sp>
        <p:nvSpPr>
          <p:cNvPr id="26" name="Google Shape;497;p32">
            <a:extLst>
              <a:ext uri="{FF2B5EF4-FFF2-40B4-BE49-F238E27FC236}">
                <a16:creationId xmlns:a16="http://schemas.microsoft.com/office/drawing/2014/main" id="{153E8097-6000-2A11-20D4-20B730B6B05D}"/>
              </a:ext>
            </a:extLst>
          </p:cNvPr>
          <p:cNvSpPr txBox="1"/>
          <p:nvPr/>
        </p:nvSpPr>
        <p:spPr>
          <a:xfrm>
            <a:off x="8409343" y="2480893"/>
            <a:ext cx="3392379" cy="448945"/>
          </a:xfrm>
          <a:prstGeom prst="rect">
            <a:avLst/>
          </a:prstGeom>
          <a:noFill/>
          <a:ln>
            <a:noFill/>
          </a:ln>
        </p:spPr>
        <p:txBody>
          <a:bodyPr spcFirstLastPara="1" wrap="square" lIns="121900" tIns="121900" rIns="121900" bIns="12190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rgbClr val="EB0083"/>
                </a:solidFill>
                <a:effectLst/>
                <a:uLnTx/>
                <a:uFillTx/>
                <a:latin typeface="游ゴシック" panose="020F0502020204030204"/>
                <a:ea typeface="游ゴシック" panose="020B0400000000000000" pitchFamily="50" charset="-128"/>
                <a:cs typeface="+mn-cs"/>
              </a:rPr>
              <a:t>朝日新聞社サイト・メールでの配信</a:t>
            </a:r>
          </a:p>
        </p:txBody>
      </p:sp>
      <p:pic>
        <p:nvPicPr>
          <p:cNvPr id="27" name="図 26" descr="挿絵 が含まれている画像&#10;&#10;自動的に生成された説明">
            <a:extLst>
              <a:ext uri="{FF2B5EF4-FFF2-40B4-BE49-F238E27FC236}">
                <a16:creationId xmlns:a16="http://schemas.microsoft.com/office/drawing/2014/main" id="{94586BC1-BFBA-8553-1B17-FB8BCA7B714D}"/>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9624980" y="5137931"/>
            <a:ext cx="1488455" cy="252197"/>
          </a:xfrm>
          <a:prstGeom prst="rect">
            <a:avLst/>
          </a:prstGeom>
        </p:spPr>
      </p:pic>
      <p:pic>
        <p:nvPicPr>
          <p:cNvPr id="28" name="図 27" descr="挿絵, 記号 が含まれている画像&#10;&#10;自動的に生成された説明">
            <a:extLst>
              <a:ext uri="{FF2B5EF4-FFF2-40B4-BE49-F238E27FC236}">
                <a16:creationId xmlns:a16="http://schemas.microsoft.com/office/drawing/2014/main" id="{C71794F3-6855-4FF8-21E7-EDDE8BA19024}"/>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6991506" y="3594867"/>
            <a:ext cx="1351494" cy="320980"/>
          </a:xfrm>
          <a:prstGeom prst="rect">
            <a:avLst/>
          </a:prstGeom>
        </p:spPr>
      </p:pic>
      <p:sp>
        <p:nvSpPr>
          <p:cNvPr id="29" name="四角形: 角を丸くする 28">
            <a:extLst>
              <a:ext uri="{FF2B5EF4-FFF2-40B4-BE49-F238E27FC236}">
                <a16:creationId xmlns:a16="http://schemas.microsoft.com/office/drawing/2014/main" id="{8F3E827D-C4A8-7ADE-83C0-8F49F08F4064}"/>
              </a:ext>
            </a:extLst>
          </p:cNvPr>
          <p:cNvSpPr/>
          <p:nvPr/>
        </p:nvSpPr>
        <p:spPr>
          <a:xfrm>
            <a:off x="4729857" y="3434697"/>
            <a:ext cx="2017494" cy="610235"/>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50" normalizeH="0" noProof="0">
                <a:ln>
                  <a:noFill/>
                </a:ln>
                <a:solidFill>
                  <a:prstClr val="white"/>
                </a:solidFill>
                <a:effectLst/>
                <a:uLnTx/>
                <a:uFillTx/>
                <a:latin typeface="游ゴシック"/>
                <a:ea typeface="游ゴシック"/>
                <a:cs typeface="+mn-cs"/>
              </a:rPr>
              <a:t>パートナー連携商品</a:t>
            </a:r>
          </a:p>
        </p:txBody>
      </p:sp>
      <p:sp>
        <p:nvSpPr>
          <p:cNvPr id="30" name="四角形: 角を丸くする 29">
            <a:extLst>
              <a:ext uri="{FF2B5EF4-FFF2-40B4-BE49-F238E27FC236}">
                <a16:creationId xmlns:a16="http://schemas.microsoft.com/office/drawing/2014/main" id="{0393E847-7430-D697-CB7A-CF9E6DF0DAC8}"/>
              </a:ext>
            </a:extLst>
          </p:cNvPr>
          <p:cNvSpPr/>
          <p:nvPr/>
        </p:nvSpPr>
        <p:spPr>
          <a:xfrm>
            <a:off x="4758760" y="4653684"/>
            <a:ext cx="2009557" cy="577850"/>
          </a:xfrm>
          <a:prstGeom prst="roundRect">
            <a:avLst>
              <a:gd name="adj" fmla="val 0"/>
            </a:avLst>
          </a:prstGeom>
          <a:solidFill>
            <a:schemeClr val="tx1">
              <a:lumMod val="65000"/>
              <a:lumOff val="35000"/>
            </a:schemeClr>
          </a:solidFill>
          <a:ln w="12700" cap="flat" cmpd="sng" algn="ctr">
            <a:noFill/>
            <a:prstDash val="solid"/>
            <a:miter lim="800000"/>
          </a:ln>
          <a:effectLst/>
        </p:spPr>
        <p:txBody>
          <a:bodyPr lIns="121920" tIns="60960" rIns="121920" bIns="6096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300" normalizeH="0" baseline="0" noProof="0">
                <a:ln>
                  <a:noFill/>
                </a:ln>
                <a:solidFill>
                  <a:prstClr val="white"/>
                </a:solidFill>
                <a:effectLst/>
                <a:uLnTx/>
                <a:uFillTx/>
                <a:latin typeface="游ゴシック"/>
                <a:ea typeface="游ゴシック"/>
                <a:cs typeface="+mn-cs"/>
              </a:rPr>
              <a:t>外部広告連携</a:t>
            </a:r>
          </a:p>
        </p:txBody>
      </p:sp>
      <p:cxnSp>
        <p:nvCxnSpPr>
          <p:cNvPr id="31" name="コネクタ: カギ線 30">
            <a:extLst>
              <a:ext uri="{FF2B5EF4-FFF2-40B4-BE49-F238E27FC236}">
                <a16:creationId xmlns:a16="http://schemas.microsoft.com/office/drawing/2014/main" id="{91832DD1-8DA9-1955-D0AA-9AE2F3F542C1}"/>
              </a:ext>
            </a:extLst>
          </p:cNvPr>
          <p:cNvCxnSpPr>
            <a:cxnSpLocks/>
            <a:stCxn id="290" idx="4"/>
            <a:endCxn id="25" idx="1"/>
          </p:cNvCxnSpPr>
          <p:nvPr/>
        </p:nvCxnSpPr>
        <p:spPr>
          <a:xfrm flipV="1">
            <a:off x="3933581" y="2692396"/>
            <a:ext cx="821211" cy="104425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88" name="コネクタ: カギ線 287">
            <a:extLst>
              <a:ext uri="{FF2B5EF4-FFF2-40B4-BE49-F238E27FC236}">
                <a16:creationId xmlns:a16="http://schemas.microsoft.com/office/drawing/2014/main" id="{7B0235AB-A209-E6FB-67B0-056395445183}"/>
              </a:ext>
            </a:extLst>
          </p:cNvPr>
          <p:cNvCxnSpPr>
            <a:cxnSpLocks/>
            <a:stCxn id="290" idx="4"/>
            <a:endCxn id="30" idx="1"/>
          </p:cNvCxnSpPr>
          <p:nvPr/>
        </p:nvCxnSpPr>
        <p:spPr>
          <a:xfrm>
            <a:off x="3933581" y="3736646"/>
            <a:ext cx="825179" cy="120596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89" name="直線コネクタ 288">
            <a:extLst>
              <a:ext uri="{FF2B5EF4-FFF2-40B4-BE49-F238E27FC236}">
                <a16:creationId xmlns:a16="http://schemas.microsoft.com/office/drawing/2014/main" id="{EFAC2CDA-5F33-041C-1534-30FE9B10CC6B}"/>
              </a:ext>
            </a:extLst>
          </p:cNvPr>
          <p:cNvCxnSpPr>
            <a:cxnSpLocks/>
          </p:cNvCxnSpPr>
          <p:nvPr/>
        </p:nvCxnSpPr>
        <p:spPr>
          <a:xfrm>
            <a:off x="4344186" y="3736646"/>
            <a:ext cx="385671" cy="0"/>
          </a:xfrm>
          <a:prstGeom prst="line">
            <a:avLst/>
          </a:prstGeom>
        </p:spPr>
        <p:style>
          <a:lnRef idx="1">
            <a:schemeClr val="accent1"/>
          </a:lnRef>
          <a:fillRef idx="0">
            <a:schemeClr val="accent1"/>
          </a:fillRef>
          <a:effectRef idx="0">
            <a:schemeClr val="accent1"/>
          </a:effectRef>
          <a:fontRef idx="minor">
            <a:schemeClr val="tx1"/>
          </a:fontRef>
        </p:style>
      </p:cxnSp>
      <p:sp>
        <p:nvSpPr>
          <p:cNvPr id="290" name="楕円 289">
            <a:extLst>
              <a:ext uri="{FF2B5EF4-FFF2-40B4-BE49-F238E27FC236}">
                <a16:creationId xmlns:a16="http://schemas.microsoft.com/office/drawing/2014/main" id="{6624A3E5-8BF2-71D8-8128-47AF3A9BA3B5}"/>
              </a:ext>
            </a:extLst>
          </p:cNvPr>
          <p:cNvSpPr/>
          <p:nvPr/>
        </p:nvSpPr>
        <p:spPr>
          <a:xfrm rot="16011177">
            <a:off x="3818291" y="3682125"/>
            <a:ext cx="115377" cy="115377"/>
          </a:xfrm>
          <a:prstGeom prst="ellipse">
            <a:avLst/>
          </a:prstGeom>
          <a:solidFill>
            <a:schemeClr val="accent1"/>
          </a:solidFill>
          <a:ln w="952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EB0083"/>
              </a:solidFill>
              <a:effectLst/>
              <a:uLnTx/>
              <a:uFillTx/>
              <a:latin typeface="Segoe UI"/>
              <a:ea typeface="游ゴシック"/>
              <a:cs typeface="+mn-cs"/>
            </a:endParaRPr>
          </a:p>
        </p:txBody>
      </p:sp>
      <p:pic>
        <p:nvPicPr>
          <p:cNvPr id="291" name="Picture 2">
            <a:extLst>
              <a:ext uri="{FF2B5EF4-FFF2-40B4-BE49-F238E27FC236}">
                <a16:creationId xmlns:a16="http://schemas.microsoft.com/office/drawing/2014/main" id="{9EE2E688-7963-87E9-656F-7FBFB99E3CE7}"/>
              </a:ext>
            </a:extLst>
          </p:cNvPr>
          <p:cNvPicPr>
            <a:picLocks noChangeAspect="1" noChangeArrowheads="1"/>
          </p:cNvPicPr>
          <p:nvPr/>
        </p:nvPicPr>
        <p:blipFill>
          <a:blip r:embed="rId11" cstate="email">
            <a:extLst>
              <a:ext uri="{28A0092B-C50C-407E-A947-70E740481C1C}">
                <a14:useLocalDpi xmlns:a14="http://schemas.microsoft.com/office/drawing/2010/main"/>
              </a:ext>
            </a:extLst>
          </a:blip>
          <a:srcRect/>
          <a:stretch>
            <a:fillRect/>
          </a:stretch>
        </p:blipFill>
        <p:spPr bwMode="auto">
          <a:xfrm>
            <a:off x="8815401" y="4546576"/>
            <a:ext cx="372253" cy="372253"/>
          </a:xfrm>
          <a:prstGeom prst="rect">
            <a:avLst/>
          </a:prstGeom>
          <a:noFill/>
          <a:extLst>
            <a:ext uri="{909E8E84-426E-40DD-AFC4-6F175D3DCCD1}">
              <a14:hiddenFill xmlns:a14="http://schemas.microsoft.com/office/drawing/2010/main">
                <a:solidFill>
                  <a:srgbClr val="FFFFFF"/>
                </a:solidFill>
              </a14:hiddenFill>
            </a:ext>
          </a:extLst>
        </p:spPr>
      </p:pic>
      <p:grpSp>
        <p:nvGrpSpPr>
          <p:cNvPr id="292" name="グループ化 291">
            <a:extLst>
              <a:ext uri="{FF2B5EF4-FFF2-40B4-BE49-F238E27FC236}">
                <a16:creationId xmlns:a16="http://schemas.microsoft.com/office/drawing/2014/main" id="{6A37A3FC-1F9E-1BE9-5189-927F3709A318}"/>
              </a:ext>
            </a:extLst>
          </p:cNvPr>
          <p:cNvGrpSpPr/>
          <p:nvPr/>
        </p:nvGrpSpPr>
        <p:grpSpPr>
          <a:xfrm>
            <a:off x="593612" y="3994924"/>
            <a:ext cx="1361696" cy="433613"/>
            <a:chOff x="6647196" y="4085990"/>
            <a:chExt cx="3717296" cy="746920"/>
          </a:xfrm>
        </p:grpSpPr>
        <p:pic>
          <p:nvPicPr>
            <p:cNvPr id="293" name="Google Shape;748;p44">
              <a:extLst>
                <a:ext uri="{FF2B5EF4-FFF2-40B4-BE49-F238E27FC236}">
                  <a16:creationId xmlns:a16="http://schemas.microsoft.com/office/drawing/2014/main" id="{842E70D2-28EE-A841-8B13-452E421D8C6B}"/>
                </a:ext>
              </a:extLst>
            </p:cNvPr>
            <p:cNvPicPr preferRelativeResize="0"/>
            <p:nvPr/>
          </p:nvPicPr>
          <p:blipFill rotWithShape="1">
            <a:blip r:embed="rId12" cstate="screen">
              <a:alphaModFix/>
              <a:extLst>
                <a:ext uri="{28A0092B-C50C-407E-A947-70E740481C1C}">
                  <a14:useLocalDpi xmlns:a14="http://schemas.microsoft.com/office/drawing/2010/main"/>
                </a:ext>
              </a:extLst>
            </a:blip>
            <a:srcRect/>
            <a:stretch/>
          </p:blipFill>
          <p:spPr>
            <a:xfrm rot="10800000" flipH="1">
              <a:off x="6647196" y="4085990"/>
              <a:ext cx="3717296" cy="746920"/>
            </a:xfrm>
            <a:prstGeom prst="roundRect">
              <a:avLst>
                <a:gd name="adj" fmla="val 28433"/>
              </a:avLst>
            </a:prstGeom>
            <a:noFill/>
            <a:ln>
              <a:noFill/>
            </a:ln>
          </p:spPr>
        </p:pic>
        <p:sp>
          <p:nvSpPr>
            <p:cNvPr id="294" name="四角形: 角を丸くする 293">
              <a:extLst>
                <a:ext uri="{FF2B5EF4-FFF2-40B4-BE49-F238E27FC236}">
                  <a16:creationId xmlns:a16="http://schemas.microsoft.com/office/drawing/2014/main" id="{D13D8D58-6AFF-3821-EA09-83EDBB4F85CA}"/>
                </a:ext>
              </a:extLst>
            </p:cNvPr>
            <p:cNvSpPr/>
            <p:nvPr/>
          </p:nvSpPr>
          <p:spPr>
            <a:xfrm>
              <a:off x="6791979" y="4181070"/>
              <a:ext cx="3427735" cy="573943"/>
            </a:xfrm>
            <a:prstGeom prst="roundRect">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kumimoji="0" lang="ja-JP" altLang="en-US" sz="1213" b="1" i="0" u="none" strike="noStrike" kern="0" cap="none" spc="182"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rPr>
                <a:t>プリセット</a:t>
              </a:r>
            </a:p>
          </p:txBody>
        </p:sp>
      </p:grpSp>
      <p:grpSp>
        <p:nvGrpSpPr>
          <p:cNvPr id="295" name="グループ化 294">
            <a:extLst>
              <a:ext uri="{FF2B5EF4-FFF2-40B4-BE49-F238E27FC236}">
                <a16:creationId xmlns:a16="http://schemas.microsoft.com/office/drawing/2014/main" id="{1DC46080-23EF-0758-9163-5A0ADCB2B5AB}"/>
              </a:ext>
            </a:extLst>
          </p:cNvPr>
          <p:cNvGrpSpPr/>
          <p:nvPr/>
        </p:nvGrpSpPr>
        <p:grpSpPr>
          <a:xfrm>
            <a:off x="593612" y="4578179"/>
            <a:ext cx="1385739" cy="433614"/>
            <a:chOff x="926229" y="4063591"/>
            <a:chExt cx="3717296" cy="746920"/>
          </a:xfrm>
        </p:grpSpPr>
        <p:pic>
          <p:nvPicPr>
            <p:cNvPr id="296" name="Google Shape;748;p44">
              <a:extLst>
                <a:ext uri="{FF2B5EF4-FFF2-40B4-BE49-F238E27FC236}">
                  <a16:creationId xmlns:a16="http://schemas.microsoft.com/office/drawing/2014/main" id="{8B88841C-2459-0448-9733-299B01C3AA93}"/>
                </a:ext>
              </a:extLst>
            </p:cNvPr>
            <p:cNvPicPr preferRelativeResize="0"/>
            <p:nvPr/>
          </p:nvPicPr>
          <p:blipFill rotWithShape="1">
            <a:blip r:embed="rId13" cstate="print">
              <a:alphaModFix/>
              <a:extLst>
                <a:ext uri="{28A0092B-C50C-407E-A947-70E740481C1C}">
                  <a14:useLocalDpi xmlns:a14="http://schemas.microsoft.com/office/drawing/2010/main"/>
                </a:ext>
              </a:extLst>
            </a:blip>
            <a:srcRect l="-4"/>
            <a:stretch/>
          </p:blipFill>
          <p:spPr>
            <a:xfrm rot="10800000" flipH="1">
              <a:off x="926229" y="4063591"/>
              <a:ext cx="3717296" cy="746920"/>
            </a:xfrm>
            <a:prstGeom prst="roundRect">
              <a:avLst>
                <a:gd name="adj" fmla="val 28433"/>
              </a:avLst>
            </a:prstGeom>
            <a:noFill/>
            <a:ln>
              <a:noFill/>
            </a:ln>
          </p:spPr>
        </p:pic>
        <p:sp>
          <p:nvSpPr>
            <p:cNvPr id="297" name="四角形: 角を丸くする 296">
              <a:extLst>
                <a:ext uri="{FF2B5EF4-FFF2-40B4-BE49-F238E27FC236}">
                  <a16:creationId xmlns:a16="http://schemas.microsoft.com/office/drawing/2014/main" id="{70CC74B8-4B05-8143-4B93-414D47352ECB}"/>
                </a:ext>
              </a:extLst>
            </p:cNvPr>
            <p:cNvSpPr/>
            <p:nvPr/>
          </p:nvSpPr>
          <p:spPr>
            <a:xfrm>
              <a:off x="1076895" y="4152717"/>
              <a:ext cx="3427735" cy="573942"/>
            </a:xfrm>
            <a:prstGeom prst="roundRect">
              <a:avLst/>
            </a:prstGeom>
            <a:noFill/>
            <a:ln w="9525" cap="flat" cmpd="sng" algn="ctr">
              <a:solidFill>
                <a:srgbClr val="FFFFFF"/>
              </a:solidFill>
              <a:prstDash val="solid"/>
            </a:ln>
            <a:effectLst/>
          </p:spPr>
          <p:txBody>
            <a:bodyPr rtlCol="0" anchor="ctr"/>
            <a:lstStyle/>
            <a:p>
              <a:pPr marL="0" marR="0" lvl="0" indent="0" algn="ctr" defTabSz="554492" rtl="0" eaLnBrk="1" fontAlgn="auto" latinLnBrk="0" hangingPunct="1">
                <a:lnSpc>
                  <a:spcPct val="100000"/>
                </a:lnSpc>
                <a:spcBef>
                  <a:spcPts val="0"/>
                </a:spcBef>
                <a:spcAft>
                  <a:spcPts val="0"/>
                </a:spcAft>
                <a:buClr>
                  <a:srgbClr val="000000"/>
                </a:buClr>
                <a:buSzTx/>
                <a:buFontTx/>
                <a:buNone/>
                <a:tabLst/>
                <a:defRPr/>
              </a:pPr>
              <a:r>
                <a:rPr kumimoji="0" lang="ja-JP" altLang="en-US" sz="1213" b="1" i="0" u="none" strike="noStrike" kern="0" cap="none" spc="182"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sym typeface="Arial"/>
                </a:rPr>
                <a:t>カスタム</a:t>
              </a:r>
            </a:p>
          </p:txBody>
        </p:sp>
      </p:grpSp>
      <p:pic>
        <p:nvPicPr>
          <p:cNvPr id="298" name="Google Shape;339;p26" descr="データベース・ストレージ の無料アイコン・イラスト素材 | アイコン・イラスト無料素材は「フリーアイコンズ」 - Free Vector  Download Site">
            <a:extLst>
              <a:ext uri="{FF2B5EF4-FFF2-40B4-BE49-F238E27FC236}">
                <a16:creationId xmlns:a16="http://schemas.microsoft.com/office/drawing/2014/main" id="{354036CE-801B-309F-92D1-6635D0473AE4}"/>
              </a:ext>
            </a:extLst>
          </p:cNvPr>
          <p:cNvPicPr preferRelativeResize="0"/>
          <p:nvPr/>
        </p:nvPicPr>
        <p:blipFill rotWithShape="1">
          <a:blip r:embed="rId14" cstate="screen">
            <a:alphaModFix/>
            <a:extLst>
              <a:ext uri="{28A0092B-C50C-407E-A947-70E740481C1C}">
                <a14:useLocalDpi xmlns:a14="http://schemas.microsoft.com/office/drawing/2010/main"/>
              </a:ext>
            </a:extLst>
          </a:blip>
          <a:srcRect/>
          <a:stretch/>
        </p:blipFill>
        <p:spPr>
          <a:xfrm>
            <a:off x="1478537" y="2620600"/>
            <a:ext cx="1135354" cy="1133082"/>
          </a:xfrm>
          <a:prstGeom prst="rect">
            <a:avLst/>
          </a:prstGeom>
          <a:noFill/>
          <a:ln>
            <a:noFill/>
          </a:ln>
        </p:spPr>
      </p:pic>
      <p:sp>
        <p:nvSpPr>
          <p:cNvPr id="300" name="Google Shape;497;p32">
            <a:extLst>
              <a:ext uri="{FF2B5EF4-FFF2-40B4-BE49-F238E27FC236}">
                <a16:creationId xmlns:a16="http://schemas.microsoft.com/office/drawing/2014/main" id="{59DC2B3C-0E56-51A4-E663-B3582931D640}"/>
              </a:ext>
            </a:extLst>
          </p:cNvPr>
          <p:cNvSpPr txBox="1"/>
          <p:nvPr/>
        </p:nvSpPr>
        <p:spPr>
          <a:xfrm>
            <a:off x="2013753" y="3933706"/>
            <a:ext cx="1547770" cy="536553"/>
          </a:xfrm>
          <a:prstGeom prst="rect">
            <a:avLst/>
          </a:prstGeom>
          <a:noFill/>
          <a:ln>
            <a:noFill/>
          </a:ln>
        </p:spPr>
        <p:txBody>
          <a:bodyPr spcFirstLastPara="1" wrap="square" lIns="121900" tIns="121900" rIns="121900" bIns="121900" anchor="t" anchorCtr="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100" b="1" kern="0" spc="100">
                <a:solidFill>
                  <a:schemeClr val="tx1">
                    <a:lumMod val="75000"/>
                    <a:lumOff val="25000"/>
                  </a:schemeClr>
                </a:solidFill>
                <a:latin typeface="游ゴシック" panose="020F0502020204030204"/>
                <a:ea typeface="游ゴシック" panose="020B0400000000000000" pitchFamily="50" charset="-128"/>
              </a:rPr>
              <a:t>事前に用意された</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既存セグメント</a:t>
            </a:r>
          </a:p>
        </p:txBody>
      </p:sp>
      <p:sp>
        <p:nvSpPr>
          <p:cNvPr id="301" name="Google Shape;497;p32">
            <a:extLst>
              <a:ext uri="{FF2B5EF4-FFF2-40B4-BE49-F238E27FC236}">
                <a16:creationId xmlns:a16="http://schemas.microsoft.com/office/drawing/2014/main" id="{4A4DCA45-87C6-09A2-467F-BAD18A028E08}"/>
              </a:ext>
            </a:extLst>
          </p:cNvPr>
          <p:cNvSpPr txBox="1"/>
          <p:nvPr/>
        </p:nvSpPr>
        <p:spPr>
          <a:xfrm>
            <a:off x="2013752" y="4512161"/>
            <a:ext cx="1583421" cy="467344"/>
          </a:xfrm>
          <a:prstGeom prst="rect">
            <a:avLst/>
          </a:prstGeom>
          <a:noFill/>
          <a:ln>
            <a:noFill/>
          </a:ln>
        </p:spPr>
        <p:txBody>
          <a:bodyPr spcFirstLastPara="1" wrap="square" lIns="121900" tIns="121900" rIns="121900" bIns="121900" anchor="t" anchorCtr="0">
            <a:no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オーダーメイドの</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rPr>
              <a:t>独自セグメント</a:t>
            </a:r>
            <a:endParaRPr kumimoji="0" lang="en-US" altLang="ja-JP" sz="1100" b="1" i="0" u="none" strike="noStrike" kern="0" cap="none" spc="100" normalizeH="0" noProof="0">
              <a:ln>
                <a:noFill/>
              </a:ln>
              <a:solidFill>
                <a:schemeClr val="tx1">
                  <a:lumMod val="75000"/>
                  <a:lumOff val="25000"/>
                </a:schemeClr>
              </a:solidFill>
              <a:effectLst/>
              <a:uLnTx/>
              <a:uFillTx/>
              <a:latin typeface="游ゴシック" panose="020F0502020204030204"/>
              <a:ea typeface="游ゴシック" panose="020B0400000000000000" pitchFamily="50" charset="-128"/>
              <a:cs typeface="+mn-cs"/>
            </a:endParaRPr>
          </a:p>
        </p:txBody>
      </p:sp>
      <p:cxnSp>
        <p:nvCxnSpPr>
          <p:cNvPr id="303" name="直線コネクタ 302">
            <a:extLst>
              <a:ext uri="{FF2B5EF4-FFF2-40B4-BE49-F238E27FC236}">
                <a16:creationId xmlns:a16="http://schemas.microsoft.com/office/drawing/2014/main" id="{B256C90B-705B-FAC4-8079-4FABA6D938CE}"/>
              </a:ext>
            </a:extLst>
          </p:cNvPr>
          <p:cNvCxnSpPr>
            <a:cxnSpLocks/>
          </p:cNvCxnSpPr>
          <p:nvPr/>
        </p:nvCxnSpPr>
        <p:spPr>
          <a:xfrm flipV="1">
            <a:off x="3683271" y="2692396"/>
            <a:ext cx="0" cy="2270718"/>
          </a:xfrm>
          <a:prstGeom prst="line">
            <a:avLst/>
          </a:prstGeom>
          <a:ln>
            <a:solidFill>
              <a:srgbClr val="EB0083"/>
            </a:solidFill>
            <a:prstDash val="dash"/>
          </a:ln>
        </p:spPr>
        <p:style>
          <a:lnRef idx="1">
            <a:schemeClr val="accent1"/>
          </a:lnRef>
          <a:fillRef idx="0">
            <a:schemeClr val="accent1"/>
          </a:fillRef>
          <a:effectRef idx="0">
            <a:schemeClr val="accent1"/>
          </a:effectRef>
          <a:fontRef idx="minor">
            <a:schemeClr val="tx1"/>
          </a:fontRef>
        </p:style>
      </p:cxnSp>
      <p:pic>
        <p:nvPicPr>
          <p:cNvPr id="304" name="Google Shape;338;p26">
            <a:extLst>
              <a:ext uri="{FF2B5EF4-FFF2-40B4-BE49-F238E27FC236}">
                <a16:creationId xmlns:a16="http://schemas.microsoft.com/office/drawing/2014/main" id="{CC60E034-507E-0022-145B-BFFC8CE7322F}"/>
              </a:ext>
            </a:extLst>
          </p:cNvPr>
          <p:cNvPicPr preferRelativeResize="0"/>
          <p:nvPr/>
        </p:nvPicPr>
        <p:blipFill rotWithShape="1">
          <a:blip r:embed="rId15" cstate="email">
            <a:alphaModFix/>
            <a:extLst>
              <a:ext uri="{28A0092B-C50C-407E-A947-70E740481C1C}">
                <a14:useLocalDpi xmlns:a14="http://schemas.microsoft.com/office/drawing/2010/main"/>
              </a:ext>
            </a:extLst>
          </a:blip>
          <a:srcRect/>
          <a:stretch/>
        </p:blipFill>
        <p:spPr>
          <a:xfrm>
            <a:off x="993133" y="3011486"/>
            <a:ext cx="2041238" cy="524155"/>
          </a:xfrm>
          <a:prstGeom prst="rect">
            <a:avLst/>
          </a:prstGeom>
          <a:noFill/>
          <a:ln>
            <a:noFill/>
          </a:ln>
        </p:spPr>
      </p:pic>
      <p:pic>
        <p:nvPicPr>
          <p:cNvPr id="306" name="図 305" descr="図形&#10;&#10;AI によって生成されたコンテンツは間違っている可能性があります。">
            <a:extLst>
              <a:ext uri="{FF2B5EF4-FFF2-40B4-BE49-F238E27FC236}">
                <a16:creationId xmlns:a16="http://schemas.microsoft.com/office/drawing/2014/main" id="{48B3549F-E7D3-6D32-728C-2509E63E15F1}"/>
              </a:ext>
            </a:extLst>
          </p:cNvPr>
          <p:cNvPicPr>
            <a:picLocks noChangeAspect="1"/>
          </p:cNvPicPr>
          <p:nvPr/>
        </p:nvPicPr>
        <p:blipFill>
          <a:blip r:embed="rId16"/>
          <a:stretch>
            <a:fillRect/>
          </a:stretch>
        </p:blipFill>
        <p:spPr>
          <a:xfrm>
            <a:off x="7022645" y="2520204"/>
            <a:ext cx="1169052" cy="314072"/>
          </a:xfrm>
          <a:prstGeom prst="rect">
            <a:avLst/>
          </a:prstGeom>
        </p:spPr>
      </p:pic>
      <p:sp>
        <p:nvSpPr>
          <p:cNvPr id="317" name="Google Shape;496;p32">
            <a:extLst>
              <a:ext uri="{FF2B5EF4-FFF2-40B4-BE49-F238E27FC236}">
                <a16:creationId xmlns:a16="http://schemas.microsoft.com/office/drawing/2014/main" id="{4973888B-32A0-4456-4ED5-D46C3B778590}"/>
              </a:ext>
            </a:extLst>
          </p:cNvPr>
          <p:cNvSpPr txBox="1">
            <a:spLocks noGrp="1"/>
          </p:cNvSpPr>
          <p:nvPr>
            <p:ph type="title"/>
          </p:nvPr>
        </p:nvSpPr>
        <p:spPr>
          <a:xfrm>
            <a:off x="533401" y="302141"/>
            <a:ext cx="9837614" cy="332399"/>
          </a:xfrm>
          <a:prstGeom prst="rect">
            <a:avLst/>
          </a:prstGeom>
          <a:noFill/>
          <a:ln>
            <a:noFill/>
          </a:ln>
        </p:spPr>
        <p:txBody>
          <a:bodyPr spcFirstLastPara="1" wrap="square" lIns="0" tIns="0" rIns="0" bIns="0" anchor="ctr" anchorCtr="0">
            <a:spAutoFit/>
          </a:bodyPr>
          <a:lstStyle/>
          <a:p>
            <a:pPr>
              <a:spcBef>
                <a:spcPts val="0"/>
              </a:spcBef>
              <a:buClr>
                <a:schemeClr val="dk1"/>
              </a:buClr>
              <a:buSzPts val="2100"/>
            </a:pPr>
            <a:r>
              <a:rPr lang="ja-JP" altLang="en-US" dirty="0">
                <a:latin typeface="Yu Gothic"/>
                <a:ea typeface="Yu Gothic"/>
              </a:rPr>
              <a:t>ターゲティング広告配信</a:t>
            </a:r>
          </a:p>
        </p:txBody>
      </p:sp>
    </p:spTree>
    <p:extLst>
      <p:ext uri="{BB962C8B-B14F-4D97-AF65-F5344CB8AC3E}">
        <p14:creationId xmlns:p14="http://schemas.microsoft.com/office/powerpoint/2010/main" val="612493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3" name="タイトル 2">
            <a:extLst>
              <a:ext uri="{FF2B5EF4-FFF2-40B4-BE49-F238E27FC236}">
                <a16:creationId xmlns:a16="http://schemas.microsoft.com/office/drawing/2014/main" id="{8AC033EE-1224-069A-FB9F-C96470024DDA}"/>
              </a:ext>
            </a:extLst>
          </p:cNvPr>
          <p:cNvSpPr>
            <a:spLocks noGrp="1"/>
          </p:cNvSpPr>
          <p:nvPr>
            <p:ph type="ctrTitle"/>
          </p:nvPr>
        </p:nvSpPr>
        <p:spPr/>
        <p:txBody>
          <a:bodyPr lIns="121920" tIns="60960" rIns="121920" bIns="60960" anchor="t">
            <a:normAutofit/>
          </a:bodyPr>
          <a:lstStyle/>
          <a:p>
            <a:r>
              <a:rPr lang="ja-JP" altLang="en-US" sz="3600" spc="200" dirty="0">
                <a:latin typeface="Yu Gothic"/>
                <a:ea typeface="Yu Gothic"/>
              </a:rPr>
              <a:t>プリセット</a:t>
            </a:r>
            <a:endParaRPr lang="ja-JP" altLang="en-US" sz="4800" spc="200" dirty="0">
              <a:latin typeface="Yu Gothic"/>
              <a:ea typeface="Yu Gothic"/>
            </a:endParaRPr>
          </a:p>
        </p:txBody>
      </p:sp>
      <p:sp>
        <p:nvSpPr>
          <p:cNvPr id="2" name="テキスト プレースホルダー 1">
            <a:extLst>
              <a:ext uri="{FF2B5EF4-FFF2-40B4-BE49-F238E27FC236}">
                <a16:creationId xmlns:a16="http://schemas.microsoft.com/office/drawing/2014/main" id="{34999B5D-0F83-E78E-7CF7-2EE7041689A4}"/>
              </a:ext>
            </a:extLst>
          </p:cNvPr>
          <p:cNvSpPr>
            <a:spLocks noGrp="1"/>
          </p:cNvSpPr>
          <p:nvPr>
            <p:ph type="body" sz="quarter" idx="10"/>
          </p:nvPr>
        </p:nvSpPr>
        <p:spPr/>
        <p:txBody>
          <a:bodyPr/>
          <a:lstStyle/>
          <a:p>
            <a:r>
              <a:rPr lang="en-US" altLang="ja-JP" spc="200" dirty="0"/>
              <a:t>A-TANK</a:t>
            </a:r>
            <a:r>
              <a:rPr lang="ja-JP" altLang="en-US" spc="200" dirty="0"/>
              <a:t> ターゲティングメニュー</a:t>
            </a:r>
          </a:p>
        </p:txBody>
      </p:sp>
    </p:spTree>
    <p:extLst>
      <p:ext uri="{BB962C8B-B14F-4D97-AF65-F5344CB8AC3E}">
        <p14:creationId xmlns:p14="http://schemas.microsoft.com/office/powerpoint/2010/main" val="426937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04038B15-A2E3-CD73-0290-4840E2719146}"/>
              </a:ext>
            </a:extLst>
          </p:cNvPr>
          <p:cNvSpPr>
            <a:spLocks noGrp="1"/>
          </p:cNvSpPr>
          <p:nvPr>
            <p:ph type="sldNum" sz="quarter" idx="4"/>
          </p:nvPr>
        </p:nvSpPr>
        <p:spPr>
          <a:xfrm>
            <a:off x="11476238" y="6554912"/>
            <a:ext cx="715767" cy="303088"/>
          </a:xfrm>
        </p:spPr>
        <p:txBody>
          <a:bodyPr/>
          <a:lstStyle/>
          <a:p>
            <a:fld id="{3200D908-C2D6-084A-9C6A-44EB3DC58219}" type="slidenum">
              <a:rPr lang="ja-JP" altLang="en-US">
                <a:sym typeface="Arial"/>
              </a:rPr>
              <a:pPr/>
              <a:t>7</a:t>
            </a:fld>
            <a:endParaRPr lang="ja-JP" altLang="en-US">
              <a:sym typeface="Arial"/>
            </a:endParaRPr>
          </a:p>
        </p:txBody>
      </p:sp>
      <p:sp>
        <p:nvSpPr>
          <p:cNvPr id="36" name="Google Shape;516;p32">
            <a:extLst>
              <a:ext uri="{FF2B5EF4-FFF2-40B4-BE49-F238E27FC236}">
                <a16:creationId xmlns:a16="http://schemas.microsoft.com/office/drawing/2014/main" id="{CA713F67-3463-075A-935F-68C243F692DD}"/>
              </a:ext>
            </a:extLst>
          </p:cNvPr>
          <p:cNvSpPr txBox="1"/>
          <p:nvPr/>
        </p:nvSpPr>
        <p:spPr>
          <a:xfrm>
            <a:off x="530355" y="771925"/>
            <a:ext cx="7427148" cy="712400"/>
          </a:xfrm>
          <a:prstGeom prst="rect">
            <a:avLst/>
          </a:prstGeom>
          <a:noFill/>
          <a:ln>
            <a:noFill/>
          </a:ln>
        </p:spPr>
        <p:txBody>
          <a:bodyPr spcFirstLastPara="1" wrap="square" lIns="121900" tIns="121900" rIns="121900" bIns="121900" anchor="t" anchorCtr="0">
            <a:noAutofit/>
          </a:bodyPr>
          <a:lstStyle/>
          <a:p>
            <a:r>
              <a:rPr lang="ja-JP" altLang="en-US" sz="1467" b="1">
                <a:solidFill>
                  <a:schemeClr val="accent1"/>
                </a:solidFill>
                <a:latin typeface="游ゴシック"/>
                <a:ea typeface="游ゴシック"/>
              </a:rPr>
              <a:t>デモグラ​　</a:t>
            </a:r>
            <a:r>
              <a:rPr lang="ja-JP" altLang="en-US" sz="1200" b="1">
                <a:solidFill>
                  <a:schemeClr val="accent1"/>
                </a:solidFill>
                <a:latin typeface="游ゴシック"/>
                <a:ea typeface="游ゴシック"/>
              </a:rPr>
              <a:t>朝日</a:t>
            </a:r>
            <a:r>
              <a:rPr lang="en-US" altLang="ja-JP" sz="1200" b="1">
                <a:solidFill>
                  <a:schemeClr val="accent1"/>
                </a:solidFill>
                <a:latin typeface="游ゴシック"/>
                <a:ea typeface="游ゴシック"/>
              </a:rPr>
              <a:t>ID</a:t>
            </a:r>
            <a:r>
              <a:rPr lang="ja-JP" altLang="en-US" sz="1200" b="1">
                <a:solidFill>
                  <a:schemeClr val="accent1"/>
                </a:solidFill>
                <a:latin typeface="游ゴシック"/>
                <a:ea typeface="游ゴシック"/>
              </a:rPr>
              <a:t>会員属性や外部データを利用したデモグラフィック属性の利用が可能</a:t>
            </a:r>
            <a:endParaRPr lang="ja-JP" altLang="en-US" sz="1467" b="1">
              <a:solidFill>
                <a:schemeClr val="accent1"/>
              </a:solidFill>
              <a:latin typeface="游ゴシック" panose="020B0400000000000000" pitchFamily="50" charset="-128"/>
              <a:ea typeface="游ゴシック" panose="020B0400000000000000" pitchFamily="50" charset="-128"/>
            </a:endParaRPr>
          </a:p>
        </p:txBody>
      </p:sp>
      <p:cxnSp>
        <p:nvCxnSpPr>
          <p:cNvPr id="38" name="直線コネクタ 37">
            <a:extLst>
              <a:ext uri="{FF2B5EF4-FFF2-40B4-BE49-F238E27FC236}">
                <a16:creationId xmlns:a16="http://schemas.microsoft.com/office/drawing/2014/main" id="{15D69BC0-12DF-43ED-ED0F-04F4ABAE660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0" name="Google Shape;511;p32">
            <a:extLst>
              <a:ext uri="{FF2B5EF4-FFF2-40B4-BE49-F238E27FC236}">
                <a16:creationId xmlns:a16="http://schemas.microsoft.com/office/drawing/2014/main" id="{77116EAB-904A-2372-DF7A-EE005318C957}"/>
              </a:ext>
            </a:extLst>
          </p:cNvPr>
          <p:cNvSpPr/>
          <p:nvPr/>
        </p:nvSpPr>
        <p:spPr>
          <a:xfrm>
            <a:off x="584581" y="1419780"/>
            <a:ext cx="999176" cy="73113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性別</a:t>
            </a:r>
          </a:p>
        </p:txBody>
      </p:sp>
      <p:sp>
        <p:nvSpPr>
          <p:cNvPr id="41" name="Google Shape;511;p32">
            <a:extLst>
              <a:ext uri="{FF2B5EF4-FFF2-40B4-BE49-F238E27FC236}">
                <a16:creationId xmlns:a16="http://schemas.microsoft.com/office/drawing/2014/main" id="{2AC8BC9E-E400-F5A1-12DC-5BC9F9ABB378}"/>
              </a:ext>
            </a:extLst>
          </p:cNvPr>
          <p:cNvSpPr/>
          <p:nvPr/>
        </p:nvSpPr>
        <p:spPr>
          <a:xfrm>
            <a:off x="5636995" y="1419780"/>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年代</a:t>
            </a:r>
          </a:p>
        </p:txBody>
      </p:sp>
      <p:sp>
        <p:nvSpPr>
          <p:cNvPr id="42" name="Google Shape;511;p32">
            <a:extLst>
              <a:ext uri="{FF2B5EF4-FFF2-40B4-BE49-F238E27FC236}">
                <a16:creationId xmlns:a16="http://schemas.microsoft.com/office/drawing/2014/main" id="{64093542-A26D-04EA-1960-79BBC4C0BC88}"/>
              </a:ext>
            </a:extLst>
          </p:cNvPr>
          <p:cNvSpPr/>
          <p:nvPr/>
        </p:nvSpPr>
        <p:spPr>
          <a:xfrm>
            <a:off x="586317" y="3218790"/>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職業</a:t>
            </a:r>
          </a:p>
        </p:txBody>
      </p:sp>
      <p:sp>
        <p:nvSpPr>
          <p:cNvPr id="44" name="Google Shape;511;p32">
            <a:extLst>
              <a:ext uri="{FF2B5EF4-FFF2-40B4-BE49-F238E27FC236}">
                <a16:creationId xmlns:a16="http://schemas.microsoft.com/office/drawing/2014/main" id="{2CDC06BF-D6F7-00A0-79BC-E1DBA33D9548}"/>
              </a:ext>
            </a:extLst>
          </p:cNvPr>
          <p:cNvSpPr/>
          <p:nvPr/>
        </p:nvSpPr>
        <p:spPr>
          <a:xfrm>
            <a:off x="575433" y="5016921"/>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家族構成</a:t>
            </a:r>
          </a:p>
        </p:txBody>
      </p:sp>
      <p:sp>
        <p:nvSpPr>
          <p:cNvPr id="45" name="Google Shape;511;p32">
            <a:extLst>
              <a:ext uri="{FF2B5EF4-FFF2-40B4-BE49-F238E27FC236}">
                <a16:creationId xmlns:a16="http://schemas.microsoft.com/office/drawing/2014/main" id="{D4633C9B-7031-C262-B216-8E8A377A3394}"/>
              </a:ext>
            </a:extLst>
          </p:cNvPr>
          <p:cNvSpPr/>
          <p:nvPr/>
        </p:nvSpPr>
        <p:spPr>
          <a:xfrm>
            <a:off x="586317" y="411785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世帯年収</a:t>
            </a:r>
          </a:p>
        </p:txBody>
      </p:sp>
      <p:sp>
        <p:nvSpPr>
          <p:cNvPr id="47" name="Google Shape;511;p32">
            <a:extLst>
              <a:ext uri="{FF2B5EF4-FFF2-40B4-BE49-F238E27FC236}">
                <a16:creationId xmlns:a16="http://schemas.microsoft.com/office/drawing/2014/main" id="{29FE1CB6-45EB-46E2-5615-13013EE45961}"/>
              </a:ext>
            </a:extLst>
          </p:cNvPr>
          <p:cNvSpPr/>
          <p:nvPr/>
        </p:nvSpPr>
        <p:spPr>
          <a:xfrm>
            <a:off x="5636995" y="231972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地域</a:t>
            </a:r>
          </a:p>
        </p:txBody>
      </p:sp>
      <p:sp>
        <p:nvSpPr>
          <p:cNvPr id="48" name="Google Shape;511;p32">
            <a:extLst>
              <a:ext uri="{FF2B5EF4-FFF2-40B4-BE49-F238E27FC236}">
                <a16:creationId xmlns:a16="http://schemas.microsoft.com/office/drawing/2014/main" id="{F31B0E54-3A8F-7B2D-D6EF-6C10C560A8B7}"/>
              </a:ext>
            </a:extLst>
          </p:cNvPr>
          <p:cNvSpPr/>
          <p:nvPr/>
        </p:nvSpPr>
        <p:spPr>
          <a:xfrm>
            <a:off x="586317" y="2319725"/>
            <a:ext cx="999067" cy="730251"/>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a:solidFill>
                  <a:schemeClr val="bg1"/>
                </a:solidFill>
                <a:latin typeface="游ゴシック"/>
                <a:ea typeface="游ゴシック"/>
              </a:rPr>
              <a:t>役職</a:t>
            </a:r>
          </a:p>
        </p:txBody>
      </p:sp>
      <p:sp>
        <p:nvSpPr>
          <p:cNvPr id="63" name="Google Shape;273;p24">
            <a:extLst>
              <a:ext uri="{FF2B5EF4-FFF2-40B4-BE49-F238E27FC236}">
                <a16:creationId xmlns:a16="http://schemas.microsoft.com/office/drawing/2014/main" id="{801E63A7-E7DD-51C4-ACE1-B0EAB67DC170}"/>
              </a:ext>
            </a:extLst>
          </p:cNvPr>
          <p:cNvSpPr/>
          <p:nvPr/>
        </p:nvSpPr>
        <p:spPr>
          <a:xfrm>
            <a:off x="1713442" y="1419780"/>
            <a:ext cx="3786999" cy="71062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latin typeface="+mn-ea"/>
              </a:rPr>
              <a:t>男性 ／ 女性</a:t>
            </a:r>
          </a:p>
        </p:txBody>
      </p:sp>
      <p:sp>
        <p:nvSpPr>
          <p:cNvPr id="449" name="Google Shape;273;p24">
            <a:extLst>
              <a:ext uri="{FF2B5EF4-FFF2-40B4-BE49-F238E27FC236}">
                <a16:creationId xmlns:a16="http://schemas.microsoft.com/office/drawing/2014/main" id="{F64F5965-BAC0-C77D-7C2E-D6BA7CA82744}"/>
              </a:ext>
            </a:extLst>
          </p:cNvPr>
          <p:cNvSpPr/>
          <p:nvPr/>
        </p:nvSpPr>
        <p:spPr>
          <a:xfrm>
            <a:off x="6755612" y="1419780"/>
            <a:ext cx="425327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dirty="0">
                <a:latin typeface="+mn-ea"/>
              </a:rPr>
              <a:t>20</a:t>
            </a:r>
            <a:r>
              <a:rPr lang="ja-JP" altLang="en-US" sz="1200" dirty="0">
                <a:latin typeface="+mn-ea"/>
              </a:rPr>
              <a:t>代  ／ </a:t>
            </a:r>
            <a:r>
              <a:rPr lang="en-US" altLang="ja-JP" sz="1200" dirty="0">
                <a:latin typeface="+mn-ea"/>
              </a:rPr>
              <a:t>30</a:t>
            </a:r>
            <a:r>
              <a:rPr lang="ja-JP" altLang="en-US" sz="1200" dirty="0">
                <a:latin typeface="+mn-ea"/>
              </a:rPr>
              <a:t>代  ／ </a:t>
            </a:r>
            <a:r>
              <a:rPr lang="en-US" altLang="ja-JP" sz="1200" dirty="0">
                <a:latin typeface="+mn-ea"/>
              </a:rPr>
              <a:t>40</a:t>
            </a:r>
            <a:r>
              <a:rPr lang="ja-JP" altLang="en-US" sz="1200" dirty="0">
                <a:latin typeface="+mn-ea"/>
              </a:rPr>
              <a:t>代  ／ </a:t>
            </a:r>
            <a:r>
              <a:rPr lang="en-US" altLang="ja-JP" sz="1200" dirty="0">
                <a:latin typeface="+mn-ea"/>
              </a:rPr>
              <a:t>50</a:t>
            </a:r>
            <a:r>
              <a:rPr lang="ja-JP" altLang="en-US" sz="1200" dirty="0">
                <a:latin typeface="+mn-ea"/>
              </a:rPr>
              <a:t>代  ／ </a:t>
            </a:r>
            <a:r>
              <a:rPr lang="en-US" altLang="ja-JP" sz="1200" dirty="0">
                <a:latin typeface="+mn-ea"/>
              </a:rPr>
              <a:t>60</a:t>
            </a:r>
            <a:r>
              <a:rPr lang="ja-JP" altLang="en-US" sz="1200" dirty="0">
                <a:latin typeface="+mn-ea"/>
              </a:rPr>
              <a:t>代 ／ </a:t>
            </a:r>
            <a:r>
              <a:rPr lang="en-US" altLang="ja-JP" sz="1200" dirty="0">
                <a:latin typeface="+mn-ea"/>
              </a:rPr>
              <a:t>70</a:t>
            </a:r>
            <a:r>
              <a:rPr lang="ja-JP" altLang="en-US" sz="1200" dirty="0">
                <a:latin typeface="+mn-ea"/>
              </a:rPr>
              <a:t>代以上</a:t>
            </a:r>
          </a:p>
        </p:txBody>
      </p:sp>
      <p:sp>
        <p:nvSpPr>
          <p:cNvPr id="450" name="Google Shape;273;p24">
            <a:extLst>
              <a:ext uri="{FF2B5EF4-FFF2-40B4-BE49-F238E27FC236}">
                <a16:creationId xmlns:a16="http://schemas.microsoft.com/office/drawing/2014/main" id="{05FFE5CA-2802-3B46-04AA-376D29669B06}"/>
              </a:ext>
            </a:extLst>
          </p:cNvPr>
          <p:cNvSpPr/>
          <p:nvPr/>
        </p:nvSpPr>
        <p:spPr>
          <a:xfrm>
            <a:off x="1713439" y="3207894"/>
            <a:ext cx="9295452"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お勤め（会社員・公務員など） ／ 主夫・主婦（パート含む） ／ 自営・自由業 ／ 学生／ 無職</a:t>
            </a:r>
          </a:p>
        </p:txBody>
      </p:sp>
      <p:sp>
        <p:nvSpPr>
          <p:cNvPr id="451" name="Google Shape;273;p24">
            <a:extLst>
              <a:ext uri="{FF2B5EF4-FFF2-40B4-BE49-F238E27FC236}">
                <a16:creationId xmlns:a16="http://schemas.microsoft.com/office/drawing/2014/main" id="{6A171ED8-9EE1-B6B1-C7C8-FF4129119262}"/>
              </a:ext>
            </a:extLst>
          </p:cNvPr>
          <p:cNvSpPr/>
          <p:nvPr/>
        </p:nvSpPr>
        <p:spPr>
          <a:xfrm>
            <a:off x="1702557" y="5016921"/>
            <a:ext cx="9295451"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未就学の子どもがいる ／  小学生の子どもがいる  ／  中学生の子どもがいる ／  高校生の子どもがいる  ／  大学生の子どもがいる</a:t>
            </a:r>
          </a:p>
        </p:txBody>
      </p:sp>
      <p:sp>
        <p:nvSpPr>
          <p:cNvPr id="452" name="Google Shape;273;p24">
            <a:extLst>
              <a:ext uri="{FF2B5EF4-FFF2-40B4-BE49-F238E27FC236}">
                <a16:creationId xmlns:a16="http://schemas.microsoft.com/office/drawing/2014/main" id="{1DEC2505-5685-7F62-4265-AF0DA13DC89D}"/>
              </a:ext>
            </a:extLst>
          </p:cNvPr>
          <p:cNvSpPr/>
          <p:nvPr/>
        </p:nvSpPr>
        <p:spPr>
          <a:xfrm>
            <a:off x="1713442" y="4112407"/>
            <a:ext cx="929544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a:latin typeface="+mn-ea"/>
              </a:rPr>
              <a:t>400</a:t>
            </a:r>
            <a:r>
              <a:rPr lang="ja-JP" altLang="en-US" sz="1200">
                <a:latin typeface="+mn-ea"/>
              </a:rPr>
              <a:t>万円未満  ／  </a:t>
            </a:r>
            <a:r>
              <a:rPr lang="en-US" altLang="ja-JP" sz="1200">
                <a:latin typeface="+mn-ea"/>
              </a:rPr>
              <a:t>400</a:t>
            </a:r>
            <a:r>
              <a:rPr lang="ja-JP" altLang="en-US" sz="1200">
                <a:latin typeface="+mn-ea"/>
              </a:rPr>
              <a:t>万円</a:t>
            </a:r>
            <a:r>
              <a:rPr lang="en-US" altLang="ja-JP" sz="1200">
                <a:latin typeface="+mn-ea"/>
              </a:rPr>
              <a:t>~700</a:t>
            </a:r>
            <a:r>
              <a:rPr lang="ja-JP" altLang="en-US" sz="1200">
                <a:latin typeface="+mn-ea"/>
              </a:rPr>
              <a:t>万円未満  ／  </a:t>
            </a:r>
            <a:r>
              <a:rPr lang="en-US" altLang="ja-JP" sz="1200">
                <a:latin typeface="+mn-ea"/>
              </a:rPr>
              <a:t>700</a:t>
            </a:r>
            <a:r>
              <a:rPr lang="ja-JP" altLang="en-US" sz="1200">
                <a:latin typeface="+mn-ea"/>
              </a:rPr>
              <a:t>万円</a:t>
            </a:r>
            <a:r>
              <a:rPr lang="en-US" altLang="ja-JP" sz="1200">
                <a:latin typeface="+mn-ea"/>
              </a:rPr>
              <a:t>~1,000</a:t>
            </a:r>
            <a:r>
              <a:rPr lang="ja-JP" altLang="en-US" sz="1200">
                <a:latin typeface="+mn-ea"/>
              </a:rPr>
              <a:t>万円未満  ／　</a:t>
            </a:r>
            <a:r>
              <a:rPr lang="en-US" altLang="ja-JP" sz="1200">
                <a:latin typeface="+mn-ea"/>
              </a:rPr>
              <a:t>1,000</a:t>
            </a:r>
            <a:r>
              <a:rPr lang="ja-JP" altLang="en-US" sz="1200">
                <a:latin typeface="+mn-ea"/>
              </a:rPr>
              <a:t>万円</a:t>
            </a:r>
            <a:r>
              <a:rPr lang="en-US" altLang="ja-JP" sz="1200">
                <a:latin typeface="+mn-ea"/>
              </a:rPr>
              <a:t>~1,500</a:t>
            </a:r>
            <a:r>
              <a:rPr lang="ja-JP" altLang="en-US" sz="1200">
                <a:latin typeface="+mn-ea"/>
              </a:rPr>
              <a:t>万円未満  ／</a:t>
            </a:r>
          </a:p>
          <a:p>
            <a:r>
              <a:rPr lang="en-US" altLang="ja-JP" sz="1200">
                <a:latin typeface="+mn-ea"/>
              </a:rPr>
              <a:t>1,500</a:t>
            </a:r>
            <a:r>
              <a:rPr lang="ja-JP" altLang="en-US" sz="1200">
                <a:latin typeface="+mn-ea"/>
              </a:rPr>
              <a:t>万円</a:t>
            </a:r>
            <a:r>
              <a:rPr lang="en-US" altLang="ja-JP" sz="1200">
                <a:latin typeface="+mn-ea"/>
              </a:rPr>
              <a:t>~2,000</a:t>
            </a:r>
            <a:r>
              <a:rPr lang="ja-JP" altLang="en-US" sz="1200">
                <a:latin typeface="+mn-ea"/>
              </a:rPr>
              <a:t>万円未満 　／　</a:t>
            </a:r>
            <a:r>
              <a:rPr lang="en-US" altLang="ja-JP" sz="1200">
                <a:latin typeface="+mn-ea"/>
              </a:rPr>
              <a:t>2,000</a:t>
            </a:r>
            <a:r>
              <a:rPr lang="ja-JP" altLang="en-US" sz="1200">
                <a:latin typeface="+mn-ea"/>
              </a:rPr>
              <a:t>万円以上</a:t>
            </a:r>
          </a:p>
        </p:txBody>
      </p:sp>
      <p:sp>
        <p:nvSpPr>
          <p:cNvPr id="453" name="Google Shape;273;p24">
            <a:extLst>
              <a:ext uri="{FF2B5EF4-FFF2-40B4-BE49-F238E27FC236}">
                <a16:creationId xmlns:a16="http://schemas.microsoft.com/office/drawing/2014/main" id="{EACF71C3-3F3A-DA78-21A1-ACB8622417A8}"/>
              </a:ext>
            </a:extLst>
          </p:cNvPr>
          <p:cNvSpPr/>
          <p:nvPr/>
        </p:nvSpPr>
        <p:spPr>
          <a:xfrm>
            <a:off x="1713444" y="2303381"/>
            <a:ext cx="3786989" cy="73153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派遣・契約社員 ／ 一般社員クラス／課長クラス ／  部長クラス ／ 本部長・役員クラス ／ 経営者クラス</a:t>
            </a:r>
          </a:p>
        </p:txBody>
      </p:sp>
      <p:sp>
        <p:nvSpPr>
          <p:cNvPr id="454" name="Google Shape;273;p24">
            <a:extLst>
              <a:ext uri="{FF2B5EF4-FFF2-40B4-BE49-F238E27FC236}">
                <a16:creationId xmlns:a16="http://schemas.microsoft.com/office/drawing/2014/main" id="{3B422784-593E-34BD-2A9B-206519A70435}"/>
              </a:ext>
            </a:extLst>
          </p:cNvPr>
          <p:cNvSpPr/>
          <p:nvPr/>
        </p:nvSpPr>
        <p:spPr>
          <a:xfrm>
            <a:off x="6756200" y="2304666"/>
            <a:ext cx="4231975" cy="730251"/>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mn-ea"/>
              </a:rPr>
              <a:t>都道府県別（</a:t>
            </a:r>
            <a:r>
              <a:rPr lang="en-US" altLang="ja-JP" sz="1200">
                <a:latin typeface="+mn-ea"/>
              </a:rPr>
              <a:t>47</a:t>
            </a:r>
            <a:r>
              <a:rPr lang="ja-JP" altLang="en-US" sz="1200">
                <a:latin typeface="+mn-ea"/>
              </a:rPr>
              <a:t>都道府県） </a:t>
            </a:r>
          </a:p>
        </p:txBody>
      </p:sp>
      <p:sp>
        <p:nvSpPr>
          <p:cNvPr id="2" name="Google Shape;497;p32">
            <a:extLst>
              <a:ext uri="{FF2B5EF4-FFF2-40B4-BE49-F238E27FC236}">
                <a16:creationId xmlns:a16="http://schemas.microsoft.com/office/drawing/2014/main" id="{5CCF9601-3805-9440-7E02-3A11738DBE98}"/>
              </a:ext>
            </a:extLst>
          </p:cNvPr>
          <p:cNvSpPr txBox="1"/>
          <p:nvPr/>
        </p:nvSpPr>
        <p:spPr>
          <a:xfrm>
            <a:off x="4243929" y="6437580"/>
            <a:ext cx="7732696" cy="399115"/>
          </a:xfrm>
          <a:prstGeom prst="rect">
            <a:avLst/>
          </a:prstGeom>
          <a:noFill/>
          <a:ln>
            <a:noFill/>
          </a:ln>
        </p:spPr>
        <p:txBody>
          <a:bodyPr spcFirstLastPara="1" wrap="square" lIns="162533" tIns="162533" rIns="162533" bIns="162533" anchor="t" anchorCtr="0">
            <a:noAutofit/>
          </a:bodyPr>
          <a:lstStyle/>
          <a:p>
            <a:r>
              <a:rPr lang="en-US" altLang="ja" sz="1067" dirty="0">
                <a:latin typeface="游ゴシック" panose="020B0400000000000000" pitchFamily="50" charset="-128"/>
                <a:ea typeface="游ゴシック" panose="020B0400000000000000" pitchFamily="50" charset="-128"/>
              </a:rPr>
              <a:t>※</a:t>
            </a:r>
            <a:r>
              <a:rPr lang="ja-JP" altLang="en-US" sz="1067" dirty="0">
                <a:latin typeface="游ゴシック" panose="020B0400000000000000" pitchFamily="50" charset="-128"/>
                <a:ea typeface="游ゴシック" panose="020B0400000000000000" pitchFamily="50" charset="-128"/>
              </a:rPr>
              <a:t>プリセットセグメントは自社データ・外部データによる属性推定や機械学習による類似ユーザーへの拡張を含みます</a:t>
            </a:r>
            <a:endParaRPr lang="en-US" altLang="ja-JP" sz="1067" dirty="0">
              <a:latin typeface="游ゴシック" panose="020B0400000000000000" pitchFamily="50" charset="-128"/>
              <a:ea typeface="游ゴシック" panose="020B0400000000000000" pitchFamily="50" charset="-128"/>
            </a:endParaRPr>
          </a:p>
        </p:txBody>
      </p:sp>
      <p:sp>
        <p:nvSpPr>
          <p:cNvPr id="10" name="タイトル 9">
            <a:extLst>
              <a:ext uri="{FF2B5EF4-FFF2-40B4-BE49-F238E27FC236}">
                <a16:creationId xmlns:a16="http://schemas.microsoft.com/office/drawing/2014/main" id="{868F037A-5A69-FD42-08D4-2A0677D2E686}"/>
              </a:ext>
            </a:extLst>
          </p:cNvPr>
          <p:cNvSpPr>
            <a:spLocks noGrp="1"/>
          </p:cNvSpPr>
          <p:nvPr>
            <p:ph type="title"/>
          </p:nvPr>
        </p:nvSpPr>
        <p:spPr/>
        <p:txBody>
          <a:bodyPr/>
          <a:lstStyle/>
          <a:p>
            <a:r>
              <a:rPr lang="ja-JP" altLang="en-US" dirty="0"/>
              <a:t>プリセットセグメント１</a:t>
            </a:r>
          </a:p>
        </p:txBody>
      </p:sp>
    </p:spTree>
    <p:extLst>
      <p:ext uri="{BB962C8B-B14F-4D97-AF65-F5344CB8AC3E}">
        <p14:creationId xmlns:p14="http://schemas.microsoft.com/office/powerpoint/2010/main" val="39285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2" name="スライド番号プレースホルダー 3">
            <a:extLst>
              <a:ext uri="{FF2B5EF4-FFF2-40B4-BE49-F238E27FC236}">
                <a16:creationId xmlns:a16="http://schemas.microsoft.com/office/drawing/2014/main" id="{9AFDC5EC-76B0-752F-3F9B-C0733CAB47AA}"/>
              </a:ext>
            </a:extLst>
          </p:cNvPr>
          <p:cNvSpPr>
            <a:spLocks noGrp="1"/>
          </p:cNvSpPr>
          <p:nvPr>
            <p:ph type="sldNum" sz="quarter" idx="4"/>
          </p:nvPr>
        </p:nvSpPr>
        <p:spPr>
          <a:xfrm>
            <a:off x="11476238" y="6554912"/>
            <a:ext cx="715767" cy="303088"/>
          </a:xfrm>
        </p:spPr>
        <p:txBody>
          <a:bodyPr/>
          <a:lstStyle/>
          <a:p>
            <a:fld id="{3200D908-C2D6-084A-9C6A-44EB3DC58219}" type="slidenum">
              <a:rPr lang="ja-JP" altLang="en-US">
                <a:sym typeface="Arial"/>
              </a:rPr>
              <a:pPr/>
              <a:t>8</a:t>
            </a:fld>
            <a:endParaRPr lang="ja-JP" altLang="en-US">
              <a:sym typeface="Arial"/>
            </a:endParaRPr>
          </a:p>
        </p:txBody>
      </p:sp>
      <p:sp>
        <p:nvSpPr>
          <p:cNvPr id="42" name="Google Shape;511;p32">
            <a:extLst>
              <a:ext uri="{FF2B5EF4-FFF2-40B4-BE49-F238E27FC236}">
                <a16:creationId xmlns:a16="http://schemas.microsoft.com/office/drawing/2014/main" id="{64093542-A26D-04EA-1960-79BBC4C0BC88}"/>
              </a:ext>
            </a:extLst>
          </p:cNvPr>
          <p:cNvSpPr/>
          <p:nvPr/>
        </p:nvSpPr>
        <p:spPr>
          <a:xfrm>
            <a:off x="584579" y="1422091"/>
            <a:ext cx="999177" cy="712926"/>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業種</a:t>
            </a:r>
          </a:p>
        </p:txBody>
      </p:sp>
      <p:sp>
        <p:nvSpPr>
          <p:cNvPr id="44" name="Google Shape;511;p32">
            <a:extLst>
              <a:ext uri="{FF2B5EF4-FFF2-40B4-BE49-F238E27FC236}">
                <a16:creationId xmlns:a16="http://schemas.microsoft.com/office/drawing/2014/main" id="{2CDC06BF-D6F7-00A0-79BC-E1DBA33D9548}"/>
              </a:ext>
            </a:extLst>
          </p:cNvPr>
          <p:cNvSpPr/>
          <p:nvPr/>
        </p:nvSpPr>
        <p:spPr>
          <a:xfrm>
            <a:off x="584579" y="2315699"/>
            <a:ext cx="999179" cy="7250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従業員</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規模</a:t>
            </a:r>
          </a:p>
        </p:txBody>
      </p:sp>
      <p:sp>
        <p:nvSpPr>
          <p:cNvPr id="450" name="Google Shape;273;p24">
            <a:extLst>
              <a:ext uri="{FF2B5EF4-FFF2-40B4-BE49-F238E27FC236}">
                <a16:creationId xmlns:a16="http://schemas.microsoft.com/office/drawing/2014/main" id="{05FFE5CA-2802-3B46-04AA-376D29669B06}"/>
              </a:ext>
            </a:extLst>
          </p:cNvPr>
          <p:cNvSpPr/>
          <p:nvPr/>
        </p:nvSpPr>
        <p:spPr>
          <a:xfrm>
            <a:off x="1716833" y="1422091"/>
            <a:ext cx="9570654" cy="712926"/>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72000" bIns="121900" anchor="ctr" anchorCtr="0">
            <a:noAutofit/>
          </a:bodyPr>
          <a:lstStyle/>
          <a:p>
            <a:r>
              <a:rPr lang="ja-JP" altLang="en-US" sz="1200" dirty="0">
                <a:latin typeface="+mn-ea"/>
              </a:rPr>
              <a:t>サービス業 ／ 教育 ／ 情報通信・電機  ／ 卸売・小売・商社 ／ 放送・出版・広告・マスコミ ／ 公務員／ 建設 ／ 製造 ／金融・保険／</a:t>
            </a:r>
            <a:endParaRPr lang="en-US" altLang="ja-JP" sz="1200" dirty="0">
              <a:latin typeface="+mn-ea"/>
            </a:endParaRPr>
          </a:p>
          <a:p>
            <a:r>
              <a:rPr lang="ja-JP" altLang="en-US" sz="1200" dirty="0">
                <a:latin typeface="+mn-ea"/>
              </a:rPr>
              <a:t>薬品・食品・化粧品 ／コンサルティング・会計・法律関連 ／ 運輸・旅行  ／自動車・輸送機器 ／ 機械・重工業 ／ 不動産 ／ 飲食・宿泊 ／ 農林水産・鉱業 ／素材・化学 ／ エネルギー／人材サービス ／ アパレル・ファッション</a:t>
            </a:r>
            <a:endParaRPr lang="ja-JP" altLang="en-US" sz="2489" dirty="0">
              <a:latin typeface="+mn-ea"/>
            </a:endParaRPr>
          </a:p>
        </p:txBody>
      </p:sp>
      <p:sp>
        <p:nvSpPr>
          <p:cNvPr id="451" name="Google Shape;273;p24">
            <a:extLst>
              <a:ext uri="{FF2B5EF4-FFF2-40B4-BE49-F238E27FC236}">
                <a16:creationId xmlns:a16="http://schemas.microsoft.com/office/drawing/2014/main" id="{6A171ED8-9EE1-B6B1-C7C8-FF4129119262}"/>
              </a:ext>
            </a:extLst>
          </p:cNvPr>
          <p:cNvSpPr/>
          <p:nvPr/>
        </p:nvSpPr>
        <p:spPr>
          <a:xfrm>
            <a:off x="1716834" y="2317938"/>
            <a:ext cx="9555836" cy="712401"/>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en-US" altLang="ja-JP" sz="1200">
                <a:latin typeface="+mn-ea"/>
              </a:rPr>
              <a:t>1-99人</a:t>
            </a:r>
            <a:r>
              <a:rPr lang="ja-JP" altLang="en-US" sz="1200">
                <a:latin typeface="+mn-ea"/>
              </a:rPr>
              <a:t>　／　 </a:t>
            </a:r>
            <a:r>
              <a:rPr lang="en-US" altLang="ja-JP" sz="1200">
                <a:latin typeface="+mn-ea"/>
              </a:rPr>
              <a:t>100-299人　</a:t>
            </a:r>
            <a:r>
              <a:rPr lang="ja-JP" altLang="en-US" sz="1200">
                <a:latin typeface="+mn-ea"/>
              </a:rPr>
              <a:t> ／   </a:t>
            </a:r>
            <a:r>
              <a:rPr lang="en-US" altLang="ja-JP" sz="1200">
                <a:latin typeface="+mn-ea"/>
              </a:rPr>
              <a:t>300-999人　</a:t>
            </a:r>
            <a:r>
              <a:rPr lang="ja-JP" altLang="en-US" sz="1200">
                <a:latin typeface="+mn-ea"/>
              </a:rPr>
              <a:t> ／   </a:t>
            </a:r>
            <a:r>
              <a:rPr lang="en-US" altLang="ja-JP" sz="1200">
                <a:latin typeface="+mn-ea"/>
              </a:rPr>
              <a:t>1,000人以上</a:t>
            </a:r>
          </a:p>
        </p:txBody>
      </p:sp>
      <p:sp>
        <p:nvSpPr>
          <p:cNvPr id="10" name="タイトル 9">
            <a:extLst>
              <a:ext uri="{FF2B5EF4-FFF2-40B4-BE49-F238E27FC236}">
                <a16:creationId xmlns:a16="http://schemas.microsoft.com/office/drawing/2014/main" id="{55BE83DE-0B5A-0727-1FE2-04FDB2A2A782}"/>
              </a:ext>
            </a:extLst>
          </p:cNvPr>
          <p:cNvSpPr>
            <a:spLocks noGrp="1"/>
          </p:cNvSpPr>
          <p:nvPr>
            <p:ph type="title"/>
          </p:nvPr>
        </p:nvSpPr>
        <p:spPr/>
        <p:txBody>
          <a:bodyPr/>
          <a:lstStyle/>
          <a:p>
            <a:r>
              <a:rPr lang="ja-JP" altLang="en-US" dirty="0"/>
              <a:t>プリセットセグメント２</a:t>
            </a:r>
          </a:p>
        </p:txBody>
      </p:sp>
      <p:sp>
        <p:nvSpPr>
          <p:cNvPr id="5" name="Google Shape;497;p32">
            <a:extLst>
              <a:ext uri="{FF2B5EF4-FFF2-40B4-BE49-F238E27FC236}">
                <a16:creationId xmlns:a16="http://schemas.microsoft.com/office/drawing/2014/main" id="{A9B8D83D-A9D9-E0C1-F75A-D029C5E790B9}"/>
              </a:ext>
            </a:extLst>
          </p:cNvPr>
          <p:cNvSpPr txBox="1"/>
          <p:nvPr/>
        </p:nvSpPr>
        <p:spPr>
          <a:xfrm>
            <a:off x="4243929" y="6437580"/>
            <a:ext cx="7732696" cy="399115"/>
          </a:xfrm>
          <a:prstGeom prst="rect">
            <a:avLst/>
          </a:prstGeom>
          <a:noFill/>
          <a:ln>
            <a:noFill/>
          </a:ln>
        </p:spPr>
        <p:txBody>
          <a:bodyPr spcFirstLastPara="1" wrap="square" lIns="162533" tIns="162533" rIns="162533" bIns="162533" anchor="t" anchorCtr="0">
            <a:noAutofit/>
          </a:bodyPr>
          <a:lstStyle/>
          <a:p>
            <a:r>
              <a:rPr lang="en-US" altLang="ja" sz="1067" dirty="0">
                <a:latin typeface="游ゴシック" panose="020B0400000000000000" pitchFamily="50" charset="-128"/>
                <a:ea typeface="游ゴシック" panose="020B0400000000000000" pitchFamily="50" charset="-128"/>
              </a:rPr>
              <a:t>※</a:t>
            </a:r>
            <a:r>
              <a:rPr lang="ja-JP" altLang="en-US" sz="1067" dirty="0">
                <a:latin typeface="游ゴシック" panose="020B0400000000000000" pitchFamily="50" charset="-128"/>
                <a:ea typeface="游ゴシック" panose="020B0400000000000000" pitchFamily="50" charset="-128"/>
              </a:rPr>
              <a:t>プリセットセグメントは自社データ・外部データによる属性推定や機械学習による類似ユーザーへの拡張を含みます</a:t>
            </a:r>
            <a:endParaRPr lang="en-US" altLang="ja-JP" sz="1067" dirty="0">
              <a:latin typeface="游ゴシック" panose="020B0400000000000000" pitchFamily="50" charset="-128"/>
              <a:ea typeface="游ゴシック" panose="020B0400000000000000" pitchFamily="50" charset="-128"/>
            </a:endParaRPr>
          </a:p>
        </p:txBody>
      </p:sp>
      <p:sp>
        <p:nvSpPr>
          <p:cNvPr id="9" name="Google Shape;511;p32">
            <a:extLst>
              <a:ext uri="{FF2B5EF4-FFF2-40B4-BE49-F238E27FC236}">
                <a16:creationId xmlns:a16="http://schemas.microsoft.com/office/drawing/2014/main" id="{20228C3C-32E1-5120-9300-598D245F9B4F}"/>
              </a:ext>
            </a:extLst>
          </p:cNvPr>
          <p:cNvSpPr/>
          <p:nvPr/>
        </p:nvSpPr>
        <p:spPr>
          <a:xfrm>
            <a:off x="584582" y="5559888"/>
            <a:ext cx="999176" cy="6723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勤務先</a:t>
            </a:r>
            <a:endParaRPr lang="en-US" altLang="ja-JP" sz="1300" b="1" dirty="0">
              <a:solidFill>
                <a:schemeClr val="bg1"/>
              </a:solidFill>
              <a:latin typeface="游ゴシック"/>
              <a:ea typeface="游ゴシック"/>
            </a:endParaRPr>
          </a:p>
          <a:p>
            <a:pPr algn="ctr"/>
            <a:r>
              <a:rPr lang="ja-JP" altLang="en-US" sz="1300" b="1" dirty="0">
                <a:solidFill>
                  <a:schemeClr val="bg1"/>
                </a:solidFill>
                <a:latin typeface="游ゴシック"/>
                <a:ea typeface="游ゴシック"/>
              </a:rPr>
              <a:t>メール</a:t>
            </a:r>
          </a:p>
        </p:txBody>
      </p:sp>
      <p:cxnSp>
        <p:nvCxnSpPr>
          <p:cNvPr id="11" name="直線コネクタ 10">
            <a:extLst>
              <a:ext uri="{FF2B5EF4-FFF2-40B4-BE49-F238E27FC236}">
                <a16:creationId xmlns:a16="http://schemas.microsoft.com/office/drawing/2014/main" id="{9BE48727-2113-A80A-9556-EC64076B3202}"/>
              </a:ext>
            </a:extLst>
          </p:cNvPr>
          <p:cNvCxnSpPr/>
          <p:nvPr/>
        </p:nvCxnSpPr>
        <p:spPr>
          <a:xfrm>
            <a:off x="525633" y="3663886"/>
            <a:ext cx="10549117"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Google Shape;511;p32">
            <a:extLst>
              <a:ext uri="{FF2B5EF4-FFF2-40B4-BE49-F238E27FC236}">
                <a16:creationId xmlns:a16="http://schemas.microsoft.com/office/drawing/2014/main" id="{E15B49FD-A2AC-C2BB-F0C1-9687A5058E06}"/>
              </a:ext>
            </a:extLst>
          </p:cNvPr>
          <p:cNvSpPr/>
          <p:nvPr/>
        </p:nvSpPr>
        <p:spPr>
          <a:xfrm>
            <a:off x="593911" y="3851840"/>
            <a:ext cx="989846" cy="691756"/>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子どもの学年</a:t>
            </a:r>
          </a:p>
        </p:txBody>
      </p:sp>
      <p:sp>
        <p:nvSpPr>
          <p:cNvPr id="13" name="Google Shape;273;p24">
            <a:extLst>
              <a:ext uri="{FF2B5EF4-FFF2-40B4-BE49-F238E27FC236}">
                <a16:creationId xmlns:a16="http://schemas.microsoft.com/office/drawing/2014/main" id="{0170206A-7F6D-F1F3-D891-633CE6E0EE52}"/>
              </a:ext>
            </a:extLst>
          </p:cNvPr>
          <p:cNvSpPr/>
          <p:nvPr/>
        </p:nvSpPr>
        <p:spPr>
          <a:xfrm>
            <a:off x="1713441" y="3861467"/>
            <a:ext cx="9559229"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zh-CN" altLang="en-US" sz="1200">
                <a:latin typeface="游ゴシック"/>
                <a:ea typeface="游ゴシック"/>
              </a:rPr>
              <a:t>未就学児 ／ 小</a:t>
            </a:r>
            <a:r>
              <a:rPr lang="en-US" altLang="zh-CN" sz="1200">
                <a:latin typeface="游ゴシック"/>
                <a:ea typeface="游ゴシック"/>
              </a:rPr>
              <a:t>1 </a:t>
            </a:r>
            <a:r>
              <a:rPr lang="zh-CN" altLang="en-US" sz="1200">
                <a:latin typeface="游ゴシック"/>
                <a:ea typeface="游ゴシック"/>
              </a:rPr>
              <a:t>／ 小</a:t>
            </a:r>
            <a:r>
              <a:rPr lang="en-US" altLang="zh-CN" sz="1200">
                <a:latin typeface="游ゴシック"/>
                <a:ea typeface="游ゴシック"/>
              </a:rPr>
              <a:t>2 </a:t>
            </a:r>
            <a:r>
              <a:rPr lang="zh-CN" altLang="en-US" sz="1200">
                <a:latin typeface="游ゴシック"/>
                <a:ea typeface="游ゴシック"/>
              </a:rPr>
              <a:t>／ 小</a:t>
            </a:r>
            <a:r>
              <a:rPr lang="en-US" altLang="zh-CN" sz="1200">
                <a:latin typeface="游ゴシック"/>
                <a:ea typeface="游ゴシック"/>
              </a:rPr>
              <a:t>3 </a:t>
            </a:r>
            <a:r>
              <a:rPr lang="zh-CN" altLang="en-US" sz="1200">
                <a:latin typeface="游ゴシック"/>
                <a:ea typeface="游ゴシック"/>
              </a:rPr>
              <a:t>／ 小</a:t>
            </a:r>
            <a:r>
              <a:rPr lang="en-US" altLang="zh-CN" sz="1200">
                <a:latin typeface="游ゴシック"/>
                <a:ea typeface="游ゴシック"/>
              </a:rPr>
              <a:t>4 </a:t>
            </a:r>
            <a:r>
              <a:rPr lang="zh-CN" altLang="en-US" sz="1200">
                <a:latin typeface="游ゴシック"/>
                <a:ea typeface="游ゴシック"/>
              </a:rPr>
              <a:t>／ 小</a:t>
            </a:r>
            <a:r>
              <a:rPr lang="en-US" altLang="zh-CN" sz="1200">
                <a:latin typeface="游ゴシック"/>
                <a:ea typeface="游ゴシック"/>
              </a:rPr>
              <a:t>5 </a:t>
            </a:r>
            <a:r>
              <a:rPr lang="zh-CN" altLang="en-US" sz="1200">
                <a:latin typeface="游ゴシック"/>
                <a:ea typeface="游ゴシック"/>
              </a:rPr>
              <a:t>／ 小</a:t>
            </a:r>
            <a:r>
              <a:rPr lang="en-US" altLang="zh-CN" sz="1200">
                <a:latin typeface="游ゴシック"/>
                <a:ea typeface="游ゴシック"/>
              </a:rPr>
              <a:t>6 </a:t>
            </a:r>
            <a:r>
              <a:rPr lang="zh-CN" altLang="en-US" sz="1200">
                <a:latin typeface="游ゴシック"/>
                <a:ea typeface="游ゴシック"/>
              </a:rPr>
              <a:t>／ 中</a:t>
            </a:r>
            <a:r>
              <a:rPr lang="en-US" altLang="zh-CN" sz="1200">
                <a:latin typeface="游ゴシック"/>
                <a:ea typeface="游ゴシック"/>
              </a:rPr>
              <a:t>1 </a:t>
            </a:r>
            <a:r>
              <a:rPr lang="zh-CN" altLang="en-US" sz="1200">
                <a:latin typeface="游ゴシック"/>
                <a:ea typeface="游ゴシック"/>
              </a:rPr>
              <a:t>／ 中</a:t>
            </a:r>
            <a:r>
              <a:rPr lang="en-US" altLang="zh-CN" sz="1200">
                <a:latin typeface="游ゴシック"/>
                <a:ea typeface="游ゴシック"/>
              </a:rPr>
              <a:t>2 </a:t>
            </a:r>
            <a:r>
              <a:rPr lang="zh-CN" altLang="en-US" sz="1200">
                <a:latin typeface="游ゴシック"/>
                <a:ea typeface="游ゴシック"/>
              </a:rPr>
              <a:t>／ 中</a:t>
            </a:r>
            <a:r>
              <a:rPr lang="en-US" altLang="zh-CN" sz="1200">
                <a:latin typeface="游ゴシック"/>
                <a:ea typeface="游ゴシック"/>
              </a:rPr>
              <a:t>3 </a:t>
            </a:r>
            <a:r>
              <a:rPr lang="zh-CN" altLang="en-US" sz="1200">
                <a:latin typeface="游ゴシック"/>
                <a:ea typeface="游ゴシック"/>
              </a:rPr>
              <a:t>／高</a:t>
            </a:r>
            <a:r>
              <a:rPr lang="en-US" altLang="zh-CN" sz="1200">
                <a:latin typeface="游ゴシック"/>
                <a:ea typeface="游ゴシック"/>
              </a:rPr>
              <a:t>1 </a:t>
            </a:r>
            <a:r>
              <a:rPr lang="zh-CN" altLang="en-US" sz="1200">
                <a:latin typeface="游ゴシック"/>
                <a:ea typeface="游ゴシック"/>
              </a:rPr>
              <a:t>／ 高</a:t>
            </a:r>
            <a:r>
              <a:rPr lang="en-US" altLang="zh-CN" sz="1200">
                <a:latin typeface="游ゴシック"/>
                <a:ea typeface="游ゴシック"/>
              </a:rPr>
              <a:t>2 </a:t>
            </a:r>
            <a:r>
              <a:rPr lang="zh-CN" altLang="en-US" sz="1200">
                <a:latin typeface="游ゴシック"/>
                <a:ea typeface="游ゴシック"/>
              </a:rPr>
              <a:t>／ 高</a:t>
            </a:r>
            <a:r>
              <a:rPr lang="en-US" altLang="zh-CN" sz="1200">
                <a:latin typeface="游ゴシック"/>
                <a:ea typeface="游ゴシック"/>
              </a:rPr>
              <a:t>3 </a:t>
            </a:r>
            <a:r>
              <a:rPr lang="zh-CN" altLang="en-US" sz="1200">
                <a:latin typeface="游ゴシック"/>
                <a:ea typeface="游ゴシック"/>
              </a:rPr>
              <a:t>／ 大</a:t>
            </a:r>
            <a:r>
              <a:rPr lang="en-US" altLang="zh-CN" sz="1200">
                <a:latin typeface="游ゴシック"/>
                <a:ea typeface="游ゴシック"/>
              </a:rPr>
              <a:t>1 </a:t>
            </a:r>
            <a:r>
              <a:rPr lang="zh-CN" altLang="en-US" sz="1200">
                <a:latin typeface="游ゴシック"/>
                <a:ea typeface="游ゴシック"/>
              </a:rPr>
              <a:t>／ 大</a:t>
            </a:r>
            <a:r>
              <a:rPr lang="en-US" altLang="zh-CN" sz="1200">
                <a:latin typeface="游ゴシック"/>
                <a:ea typeface="游ゴシック"/>
              </a:rPr>
              <a:t>2 </a:t>
            </a:r>
            <a:r>
              <a:rPr lang="zh-CN" altLang="en-US" sz="1200">
                <a:latin typeface="游ゴシック"/>
                <a:ea typeface="游ゴシック"/>
              </a:rPr>
              <a:t>／ 大</a:t>
            </a:r>
            <a:r>
              <a:rPr lang="en-US" altLang="zh-CN" sz="1200">
                <a:latin typeface="游ゴシック"/>
                <a:ea typeface="游ゴシック"/>
              </a:rPr>
              <a:t>3 </a:t>
            </a:r>
            <a:r>
              <a:rPr lang="zh-CN" altLang="en-US" sz="1200">
                <a:latin typeface="游ゴシック"/>
                <a:ea typeface="游ゴシック"/>
              </a:rPr>
              <a:t>／ 大</a:t>
            </a:r>
            <a:r>
              <a:rPr lang="en-US" altLang="zh-CN" sz="1200">
                <a:latin typeface="游ゴシック"/>
                <a:ea typeface="游ゴシック"/>
              </a:rPr>
              <a:t>4</a:t>
            </a:r>
          </a:p>
        </p:txBody>
      </p:sp>
      <p:sp>
        <p:nvSpPr>
          <p:cNvPr id="14" name="Google Shape;273;p24">
            <a:extLst>
              <a:ext uri="{FF2B5EF4-FFF2-40B4-BE49-F238E27FC236}">
                <a16:creationId xmlns:a16="http://schemas.microsoft.com/office/drawing/2014/main" id="{00190710-80B3-20E4-F5D4-C66DB1B1E88F}"/>
              </a:ext>
            </a:extLst>
          </p:cNvPr>
          <p:cNvSpPr/>
          <p:nvPr/>
        </p:nvSpPr>
        <p:spPr>
          <a:xfrm>
            <a:off x="1713441" y="5559888"/>
            <a:ext cx="5312510"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a:latin typeface="游ゴシック"/>
                <a:ea typeface="游ゴシック"/>
              </a:rPr>
              <a:t>勤務先アドレス全体 ／ 大学職員アドレス</a:t>
            </a:r>
          </a:p>
        </p:txBody>
      </p:sp>
      <p:sp>
        <p:nvSpPr>
          <p:cNvPr id="15" name="Google Shape;511;p32">
            <a:extLst>
              <a:ext uri="{FF2B5EF4-FFF2-40B4-BE49-F238E27FC236}">
                <a16:creationId xmlns:a16="http://schemas.microsoft.com/office/drawing/2014/main" id="{7BF23E3F-2FD7-A2A5-FEFC-4337EE23BBEC}"/>
              </a:ext>
            </a:extLst>
          </p:cNvPr>
          <p:cNvSpPr/>
          <p:nvPr/>
        </p:nvSpPr>
        <p:spPr>
          <a:xfrm>
            <a:off x="584582" y="4708504"/>
            <a:ext cx="999176" cy="672354"/>
          </a:xfrm>
          <a:prstGeom prst="roundRect">
            <a:avLst>
              <a:gd name="adj" fmla="val 0"/>
            </a:avLst>
          </a:prstGeom>
          <a:solidFill>
            <a:srgbClr val="595959"/>
          </a:solidFill>
          <a:ln w="28575" cap="flat" cmpd="sng">
            <a:noFill/>
            <a:prstDash val="solid"/>
            <a:round/>
            <a:headEnd type="none" w="sm" len="sm"/>
            <a:tailEnd type="none" w="sm" len="sm"/>
          </a:ln>
        </p:spPr>
        <p:txBody>
          <a:bodyPr spcFirstLastPara="1" wrap="square" lIns="121900" tIns="121900" rIns="121900" bIns="121900" anchor="ctr" anchorCtr="0">
            <a:noAutofit/>
          </a:bodyPr>
          <a:lstStyle/>
          <a:p>
            <a:pPr algn="ctr"/>
            <a:r>
              <a:rPr lang="ja-JP" altLang="en-US" sz="1300" b="1" dirty="0">
                <a:solidFill>
                  <a:schemeClr val="bg1"/>
                </a:solidFill>
                <a:latin typeface="游ゴシック"/>
                <a:ea typeface="游ゴシック"/>
              </a:rPr>
              <a:t>居住形態</a:t>
            </a:r>
          </a:p>
        </p:txBody>
      </p:sp>
      <p:sp>
        <p:nvSpPr>
          <p:cNvPr id="16" name="Google Shape;273;p24">
            <a:extLst>
              <a:ext uri="{FF2B5EF4-FFF2-40B4-BE49-F238E27FC236}">
                <a16:creationId xmlns:a16="http://schemas.microsoft.com/office/drawing/2014/main" id="{AA13B884-9CB3-9D8C-73F9-E7C21773691E}"/>
              </a:ext>
            </a:extLst>
          </p:cNvPr>
          <p:cNvSpPr/>
          <p:nvPr/>
        </p:nvSpPr>
        <p:spPr>
          <a:xfrm>
            <a:off x="1713441" y="4708504"/>
            <a:ext cx="5312510" cy="672354"/>
          </a:xfrm>
          <a:prstGeom prst="rect">
            <a:avLst/>
          </a:prstGeom>
          <a:solidFill>
            <a:schemeClr val="bg1">
              <a:lumMod val="95000"/>
            </a:schemeClr>
          </a:solidFill>
          <a:ln>
            <a:solidFill>
              <a:schemeClr val="tx1">
                <a:lumMod val="75000"/>
                <a:lumOff val="25000"/>
              </a:schemeClr>
            </a:solidFill>
          </a:ln>
        </p:spPr>
        <p:txBody>
          <a:bodyPr spcFirstLastPara="1" wrap="square" lIns="121900" tIns="121900" rIns="121900" bIns="121900" anchor="ctr" anchorCtr="0">
            <a:noAutofit/>
          </a:bodyPr>
          <a:lstStyle/>
          <a:p>
            <a:r>
              <a:rPr lang="ja-JP" altLang="en-US" sz="1200" dirty="0">
                <a:latin typeface="游ゴシック"/>
                <a:ea typeface="游ゴシック"/>
              </a:rPr>
              <a:t>マンション居住者</a:t>
            </a:r>
          </a:p>
        </p:txBody>
      </p:sp>
      <p:sp>
        <p:nvSpPr>
          <p:cNvPr id="17" name="テキスト ボックス 16">
            <a:extLst>
              <a:ext uri="{FF2B5EF4-FFF2-40B4-BE49-F238E27FC236}">
                <a16:creationId xmlns:a16="http://schemas.microsoft.com/office/drawing/2014/main" id="{3C55C001-97BA-4954-4113-2F945CCB05F4}"/>
              </a:ext>
            </a:extLst>
          </p:cNvPr>
          <p:cNvSpPr txBox="1"/>
          <p:nvPr/>
        </p:nvSpPr>
        <p:spPr>
          <a:xfrm>
            <a:off x="5423150" y="5111768"/>
            <a:ext cx="1528514" cy="230832"/>
          </a:xfrm>
          <a:prstGeom prst="rect">
            <a:avLst/>
          </a:prstGeom>
          <a:noFill/>
        </p:spPr>
        <p:txBody>
          <a:bodyPr wrap="square" rtlCol="0">
            <a:spAutoFit/>
          </a:bodyPr>
          <a:lstStyle/>
          <a:p>
            <a:r>
              <a:rPr kumimoji="1" lang="en-US" altLang="ja-JP" sz="900" dirty="0">
                <a:latin typeface="+mn-ea"/>
                <a:ea typeface="+mn-ea"/>
              </a:rPr>
              <a:t>※</a:t>
            </a:r>
            <a:r>
              <a:rPr kumimoji="1" lang="ja-JP" altLang="en-US" sz="900" dirty="0">
                <a:latin typeface="+mn-ea"/>
                <a:ea typeface="+mn-ea"/>
              </a:rPr>
              <a:t>登録情報等から推定</a:t>
            </a:r>
          </a:p>
        </p:txBody>
      </p:sp>
      <p:sp>
        <p:nvSpPr>
          <p:cNvPr id="18" name="テキスト ボックス 17">
            <a:extLst>
              <a:ext uri="{FF2B5EF4-FFF2-40B4-BE49-F238E27FC236}">
                <a16:creationId xmlns:a16="http://schemas.microsoft.com/office/drawing/2014/main" id="{7A584E01-C7E8-DFB7-A8E5-E3B2E7993774}"/>
              </a:ext>
            </a:extLst>
          </p:cNvPr>
          <p:cNvSpPr txBox="1"/>
          <p:nvPr/>
        </p:nvSpPr>
        <p:spPr>
          <a:xfrm>
            <a:off x="5423150" y="5883723"/>
            <a:ext cx="1528514" cy="230832"/>
          </a:xfrm>
          <a:prstGeom prst="rect">
            <a:avLst/>
          </a:prstGeom>
          <a:noFill/>
        </p:spPr>
        <p:txBody>
          <a:bodyPr wrap="square" rtlCol="0">
            <a:spAutoFit/>
          </a:bodyPr>
          <a:lstStyle/>
          <a:p>
            <a:r>
              <a:rPr kumimoji="1" lang="en-US" altLang="ja-JP" sz="900" dirty="0">
                <a:latin typeface="+mn-ea"/>
                <a:ea typeface="+mn-ea"/>
              </a:rPr>
              <a:t>※</a:t>
            </a:r>
            <a:r>
              <a:rPr kumimoji="1" lang="ja-JP" altLang="en-US" sz="900" dirty="0">
                <a:latin typeface="+mn-ea"/>
                <a:ea typeface="+mn-ea"/>
              </a:rPr>
              <a:t>登録情報等から推定</a:t>
            </a:r>
          </a:p>
        </p:txBody>
      </p:sp>
      <p:sp>
        <p:nvSpPr>
          <p:cNvPr id="19" name="テキスト ボックス 18">
            <a:extLst>
              <a:ext uri="{FF2B5EF4-FFF2-40B4-BE49-F238E27FC236}">
                <a16:creationId xmlns:a16="http://schemas.microsoft.com/office/drawing/2014/main" id="{7279D4A8-EF7D-A056-60D2-7914B6F68554}"/>
              </a:ext>
            </a:extLst>
          </p:cNvPr>
          <p:cNvSpPr txBox="1"/>
          <p:nvPr/>
        </p:nvSpPr>
        <p:spPr>
          <a:xfrm>
            <a:off x="6973310" y="4640332"/>
            <a:ext cx="4369870" cy="369332"/>
          </a:xfrm>
          <a:prstGeom prst="rect">
            <a:avLst/>
          </a:prstGeom>
          <a:noFill/>
        </p:spPr>
        <p:txBody>
          <a:bodyPr wrap="square" lIns="91440" tIns="45720" rIns="91440" bIns="45720" rtlCol="0" anchor="t">
            <a:spAutoFit/>
          </a:bodyPr>
          <a:lstStyle/>
          <a:p>
            <a:pPr algn="r"/>
            <a:r>
              <a:rPr kumimoji="1" lang="en-US" altLang="ja-JP" sz="900" dirty="0">
                <a:latin typeface="游ゴシック"/>
                <a:ea typeface="游ゴシック"/>
              </a:rPr>
              <a:t>※</a:t>
            </a:r>
            <a:r>
              <a:rPr kumimoji="1" lang="ja-JP" sz="900" dirty="0">
                <a:latin typeface="游ゴシック"/>
                <a:ea typeface="游ゴシック"/>
              </a:rPr>
              <a:t>男女の指定も可能です</a:t>
            </a:r>
          </a:p>
          <a:p>
            <a:pPr algn="r"/>
            <a:r>
              <a:rPr kumimoji="1" lang="ja-JP" altLang="en-US" sz="900" dirty="0">
                <a:latin typeface="游ゴシック"/>
                <a:ea typeface="游ゴシック"/>
              </a:rPr>
              <a:t>※年齢に基づく推定です。進学状況を保証するものではありません</a:t>
            </a:r>
          </a:p>
        </p:txBody>
      </p:sp>
      <p:sp>
        <p:nvSpPr>
          <p:cNvPr id="20" name="Google Shape;516;p32">
            <a:extLst>
              <a:ext uri="{FF2B5EF4-FFF2-40B4-BE49-F238E27FC236}">
                <a16:creationId xmlns:a16="http://schemas.microsoft.com/office/drawing/2014/main" id="{5FE173B1-5F45-4981-FD2C-372F0DF3443A}"/>
              </a:ext>
            </a:extLst>
          </p:cNvPr>
          <p:cNvSpPr txBox="1"/>
          <p:nvPr/>
        </p:nvSpPr>
        <p:spPr>
          <a:xfrm>
            <a:off x="530355" y="771925"/>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企業情報​　</a:t>
            </a:r>
            <a:r>
              <a:rPr lang="ja" altLang="en-US" sz="1200" b="1" dirty="0">
                <a:solidFill>
                  <a:srgbClr val="EB0083"/>
                </a:solidFill>
              </a:rPr>
              <a:t>会員データのほか、法人企業データベースと連携、</a:t>
            </a:r>
            <a:r>
              <a:rPr lang="en-US" altLang="ja" sz="1200" b="1" dirty="0">
                <a:solidFill>
                  <a:srgbClr val="EB0083"/>
                </a:solidFill>
              </a:rPr>
              <a:t>IP</a:t>
            </a:r>
            <a:r>
              <a:rPr lang="ja" altLang="en-US" sz="1200" b="1" dirty="0">
                <a:solidFill>
                  <a:srgbClr val="EB0083"/>
                </a:solidFill>
              </a:rPr>
              <a:t>アドレスから企業・組織を判定し配信に活用</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cxnSp>
        <p:nvCxnSpPr>
          <p:cNvPr id="21" name="直線コネクタ 20">
            <a:extLst>
              <a:ext uri="{FF2B5EF4-FFF2-40B4-BE49-F238E27FC236}">
                <a16:creationId xmlns:a16="http://schemas.microsoft.com/office/drawing/2014/main" id="{8184890D-482B-410F-DCBA-0CE1FBA84D71}"/>
              </a:ext>
            </a:extLst>
          </p:cNvPr>
          <p:cNvCxnSpPr>
            <a:cxnSpLocks/>
          </p:cNvCxnSpPr>
          <p:nvPr/>
        </p:nvCxnSpPr>
        <p:spPr>
          <a:xfrm>
            <a:off x="577931" y="1201022"/>
            <a:ext cx="105491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2" name="Google Shape;516;p32">
            <a:extLst>
              <a:ext uri="{FF2B5EF4-FFF2-40B4-BE49-F238E27FC236}">
                <a16:creationId xmlns:a16="http://schemas.microsoft.com/office/drawing/2014/main" id="{4B12BCD6-44E2-C4E5-B203-5472B7241D10}"/>
              </a:ext>
            </a:extLst>
          </p:cNvPr>
          <p:cNvSpPr txBox="1"/>
          <p:nvPr/>
        </p:nvSpPr>
        <p:spPr>
          <a:xfrm>
            <a:off x="533403" y="3246972"/>
            <a:ext cx="10441268" cy="712400"/>
          </a:xfrm>
          <a:prstGeom prst="rect">
            <a:avLst/>
          </a:prstGeom>
          <a:noFill/>
          <a:ln>
            <a:noFill/>
          </a:ln>
        </p:spPr>
        <p:txBody>
          <a:bodyPr spcFirstLastPara="1" wrap="square" lIns="121900" tIns="121900" rIns="121900" bIns="121900" anchor="t" anchorCtr="0">
            <a:noAutofit/>
          </a:bodyPr>
          <a:lstStyle/>
          <a:p>
            <a:r>
              <a:rPr lang="ja-JP" altLang="en-US" sz="1467" b="1" dirty="0">
                <a:solidFill>
                  <a:schemeClr val="accent1"/>
                </a:solidFill>
                <a:latin typeface="游ゴシック"/>
                <a:ea typeface="游ゴシック"/>
              </a:rPr>
              <a:t>その他​　</a:t>
            </a:r>
            <a:r>
              <a:rPr lang="ja-JP" altLang="en-US" sz="1200" b="1" dirty="0">
                <a:solidFill>
                  <a:srgbClr val="EB0083"/>
                </a:solidFill>
                <a:latin typeface="游ゴシック"/>
                <a:ea typeface="游ゴシック"/>
              </a:rPr>
              <a:t>メールマガジンのみ利用可能なセグメント</a:t>
            </a:r>
            <a:endParaRPr lang="ja-JP" altLang="en-US" sz="1467" b="1" dirty="0">
              <a:solidFill>
                <a:schemeClr val="accent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334294423"/>
      </p:ext>
    </p:extLst>
  </p:cSld>
  <p:clrMapOvr>
    <a:masterClrMapping/>
  </p:clrMapOvr>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454551"/>
      </a:dk2>
      <a:lt2>
        <a:srgbClr val="D8D9DC"/>
      </a:lt2>
      <a:accent1>
        <a:srgbClr val="EB0083"/>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テーマ">
  <a:themeElements>
    <a:clrScheme name="ユーザー定義 1">
      <a:dk1>
        <a:sysClr val="windowText" lastClr="000000"/>
      </a:dk1>
      <a:lt1>
        <a:sysClr val="window" lastClr="FFFFFF"/>
      </a:lt1>
      <a:dk2>
        <a:srgbClr val="454551"/>
      </a:dk2>
      <a:lt2>
        <a:srgbClr val="D8D9DC"/>
      </a:lt2>
      <a:accent1>
        <a:srgbClr val="EB0083"/>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a:noFill/>
        </a:ln>
      </a:spPr>
      <a:bodyPr spcFirstLastPara="1" wrap="square" lIns="91425" tIns="91425" rIns="91425" bIns="91425" anchor="t" anchorCtr="0">
        <a:spAutoFit/>
      </a:bodyPr>
      <a:lstStyle>
        <a:defPPr marL="0" indent="0" algn="r" rtl="0">
          <a:spcBef>
            <a:spcPts val="0"/>
          </a:spcBef>
          <a:spcAft>
            <a:spcPts val="0"/>
          </a:spcAft>
          <a:buNone/>
          <a:defRPr sz="700" b="1" dirty="0" smtClean="0">
            <a:solidFill>
              <a:schemeClr val="dk1"/>
            </a:solidFill>
            <a:latin typeface="游ゴシック" panose="020B0400000000000000" pitchFamily="50" charset="-128"/>
            <a:ea typeface="游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EF4D3C12AE40548870ED85D7746B8D4" ma:contentTypeVersion="22" ma:contentTypeDescription="新しいドキュメントを作成します。" ma:contentTypeScope="" ma:versionID="02222bb8f74d2a7d6719559ef5913788">
  <xsd:schema xmlns:xsd="http://www.w3.org/2001/XMLSchema" xmlns:xs="http://www.w3.org/2001/XMLSchema" xmlns:p="http://schemas.microsoft.com/office/2006/metadata/properties" xmlns:ns2="4df21647-6895-4e8e-b58a-65a3b705282a" xmlns:ns3="3c1d17d1-371e-444b-9fed-aa10130732f3" targetNamespace="http://schemas.microsoft.com/office/2006/metadata/properties" ma:root="true" ma:fieldsID="21127ed687ba3fb91b6e7962ea87945a" ns2:_="" ns3:_="">
    <xsd:import namespace="4df21647-6895-4e8e-b58a-65a3b705282a"/>
    <xsd:import namespace="3c1d17d1-371e-444b-9fed-aa10130732f3"/>
    <xsd:element name="properties">
      <xsd:complexType>
        <xsd:sequence>
          <xsd:element name="documentManagement">
            <xsd:complexType>
              <xsd:all>
                <xsd:element ref="ns2:g65284cf7a6f4e728a7ac7125819f56e" minOccurs="0"/>
                <xsd:element ref="ns3:TaxCatchAll" minOccurs="0"/>
                <xsd:element ref="ns2:MediaServiceMetadata" minOccurs="0"/>
                <xsd:element ref="ns2:MediaServiceFastMetadata" minOccurs="0"/>
                <xsd:element ref="ns2:MediaServiceSearchProperties" minOccurs="0"/>
                <xsd:element ref="ns2:MediaServiceObjectDetectorVersions" minOccurs="0"/>
                <xsd:element ref="ns2:_Flow_SignoffStatu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21647-6895-4e8e-b58a-65a3b705282a" elementFormDefault="qualified">
    <xsd:import namespace="http://schemas.microsoft.com/office/2006/documentManagement/types"/>
    <xsd:import namespace="http://schemas.microsoft.com/office/infopath/2007/PartnerControls"/>
    <xsd:element name="g65284cf7a6f4e728a7ac7125819f56e" ma:index="9" ma:taxonomy="true" ma:internalName="g65284cf7a6f4e728a7ac7125819f56e" ma:taxonomyFieldName="DocumentSecurity" ma:displayName="機密区分" ma:readOnly="false" ma:default="1;#社外秘|2bccc057-7f2d-4b51-9481-fc2b174b25e4" ma:fieldId="{065284cf-7a6f-4e72-8a7a-c7125819f56e}" ma:sspId="3081144c-cd6a-41e5-af26-373a289259e4" ma:termSetId="1be72c66-1596-460e-b001-704ae1b831af" ma:anchorId="00000000-0000-0000-0000-000000000000" ma:open="fals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_Flow_SignoffStatus" ma:index="15" nillable="true" ma:displayName="承認の状態" ma:internalName="_x627f__x8a8d__x306e__x72b6__x614b_">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3081144c-cd6a-41e5-af26-373a289259e4"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1d17d1-371e-444b-9fed-aa10130732f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99e76ce-e1a3-425d-b68b-fdff7753cd79}" ma:internalName="TaxCatchAll" ma:showField="CatchAllData" ma:web="3c1d17d1-371e-444b-9fed-aa10130732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コンテンツ タイプ"/>
        <xsd:element ref="dc:title" minOccurs="0" maxOccurs="1" ma:index="3"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c1d17d1-371e-444b-9fed-aa10130732f3">
      <Value>1</Value>
    </TaxCatchAll>
    <g65284cf7a6f4e728a7ac7125819f56e xmlns="4df21647-6895-4e8e-b58a-65a3b705282a">
      <Terms xmlns="http://schemas.microsoft.com/office/infopath/2007/PartnerControls">
        <TermInfo xmlns="http://schemas.microsoft.com/office/infopath/2007/PartnerControls">
          <TermName xmlns="http://schemas.microsoft.com/office/infopath/2007/PartnerControls">社外秘</TermName>
          <TermId xmlns="http://schemas.microsoft.com/office/infopath/2007/PartnerControls">2bccc057-7f2d-4b51-9481-fc2b174b25e4</TermId>
        </TermInfo>
      </Terms>
    </g65284cf7a6f4e728a7ac7125819f56e>
    <_Flow_SignoffStatus xmlns="4df21647-6895-4e8e-b58a-65a3b705282a" xsi:nil="true"/>
    <lcf76f155ced4ddcb4097134ff3c332f xmlns="4df21647-6895-4e8e-b58a-65a3b705282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450516C-8675-4374-A677-6398B436DAE8}">
  <ds:schemaRefs>
    <ds:schemaRef ds:uri="http://schemas.microsoft.com/sharepoint/v3/contenttype/forms"/>
  </ds:schemaRefs>
</ds:datastoreItem>
</file>

<file path=customXml/itemProps2.xml><?xml version="1.0" encoding="utf-8"?>
<ds:datastoreItem xmlns:ds="http://schemas.openxmlformats.org/officeDocument/2006/customXml" ds:itemID="{8ED22D92-40E3-4033-8366-B20CF35D483C}">
  <ds:schemaRefs>
    <ds:schemaRef ds:uri="3c1d17d1-371e-444b-9fed-aa10130732f3"/>
    <ds:schemaRef ds:uri="4df21647-6895-4e8e-b58a-65a3b70528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A1EC80D-669B-41A8-8156-172DCF6CDA5E}">
  <ds:schemaRefs>
    <ds:schemaRef ds:uri="3c1d17d1-371e-444b-9fed-aa10130732f3"/>
    <ds:schemaRef ds:uri="4df21647-6895-4e8e-b58a-65a3b70528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162</TotalTime>
  <Words>1461</Words>
  <Application>Microsoft Office PowerPoint</Application>
  <PresentationFormat>ワイド画面</PresentationFormat>
  <Paragraphs>205</Paragraphs>
  <Slides>15</Slides>
  <Notes>14</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15</vt:i4>
      </vt:variant>
    </vt:vector>
  </HeadingPairs>
  <TitlesOfParts>
    <vt:vector size="22" baseType="lpstr">
      <vt:lpstr>游ゴシック</vt:lpstr>
      <vt:lpstr>游ゴシック</vt:lpstr>
      <vt:lpstr>Yu Gothic Medium</vt:lpstr>
      <vt:lpstr>Arial</vt:lpstr>
      <vt:lpstr>Segoe UI</vt:lpstr>
      <vt:lpstr>Office テーマ</vt:lpstr>
      <vt:lpstr>1_Office テーマ</vt:lpstr>
      <vt:lpstr>PowerPoint プレゼンテーション</vt:lpstr>
      <vt:lpstr>ターゲティングメニュー</vt:lpstr>
      <vt:lpstr>ターゲティング広告のメニュー</vt:lpstr>
      <vt:lpstr>ターゲティング広告の料金</vt:lpstr>
      <vt:lpstr>ターゲティング広告の料金（お見積り例）</vt:lpstr>
      <vt:lpstr>ターゲティング広告配信</vt:lpstr>
      <vt:lpstr>プリセット</vt:lpstr>
      <vt:lpstr>プリセットセグメント１</vt:lpstr>
      <vt:lpstr>プリセットセグメント２</vt:lpstr>
      <vt:lpstr>プリセットセグメント３</vt:lpstr>
      <vt:lpstr>プリセットセグメント４</vt:lpstr>
      <vt:lpstr>プリセットセグメント５</vt:lpstr>
      <vt:lpstr>カスタムセグメント</vt:lpstr>
      <vt:lpstr>カスタムセグメント</vt:lpstr>
      <vt:lpstr>カスタムセグメント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岩井茜</dc:creator>
  <cp:lastModifiedBy>有田　元則</cp:lastModifiedBy>
  <cp:revision>13</cp:revision>
  <dcterms:modified xsi:type="dcterms:W3CDTF">2025-09-05T10:25:01Z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0x0101009EF4D3C12AE40548870ED85D7746B8D4</vt:lpwstr>
  </property>
  <property fmtid="{D5CDD505-2E9C-101B-9397-08002B2CF9AE}" pid="3" name="MediaServiceImageTags">
    <vt:lpwstr/>
  </property>
  <property fmtid="{D5CDD505-2E9C-101B-9397-08002B2CF9AE}" pid="4" name="Order">
    <vt:r8>15000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DocumentSecurity">
    <vt:lpwstr>1;#社外秘|2bccc057-7f2d-4b51-9481-fc2b174b25e4</vt:lpwstr>
  </property>
</Properties>
</file>